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72" r:id="rId3"/>
    <p:sldId id="273" r:id="rId4"/>
    <p:sldId id="275" r:id="rId5"/>
    <p:sldId id="276" r:id="rId6"/>
    <p:sldId id="277" r:id="rId7"/>
    <p:sldId id="278" r:id="rId8"/>
    <p:sldId id="279" r:id="rId9"/>
    <p:sldId id="280" r:id="rId10"/>
    <p:sldId id="281"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CE03C0-1C12-40D9-B921-8ED66C9CD795}" v="450" dt="2023-04-11T13:18:53.422"/>
    <p1510:client id="{AD0AC48B-5012-8414-12FC-0CEADE80FD16}" v="116" dt="2023-04-11T12:51:36.3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91" d="100"/>
          <a:sy n="91" d="100"/>
        </p:scale>
        <p:origin x="108"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BEA0-B12F-4F25-B8D4-44B6316471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8FCD6B-4182-4394-AF36-2AF827885E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4B1097-8270-46E3-95EA-7CB8981B946A}"/>
              </a:ext>
            </a:extLst>
          </p:cNvPr>
          <p:cNvSpPr>
            <a:spLocks noGrp="1"/>
          </p:cNvSpPr>
          <p:nvPr>
            <p:ph type="dt" sz="half" idx="10"/>
          </p:nvPr>
        </p:nvSpPr>
        <p:spPr/>
        <p:txBody>
          <a:bodyPr/>
          <a:lstStyle/>
          <a:p>
            <a:fld id="{35B636BF-067C-4FFD-8429-BBF91C48073D}" type="datetimeFigureOut">
              <a:rPr lang="en-US" smtClean="0"/>
              <a:t>4/11/2023</a:t>
            </a:fld>
            <a:endParaRPr lang="en-US"/>
          </a:p>
        </p:txBody>
      </p:sp>
      <p:sp>
        <p:nvSpPr>
          <p:cNvPr id="5" name="Footer Placeholder 4">
            <a:extLst>
              <a:ext uri="{FF2B5EF4-FFF2-40B4-BE49-F238E27FC236}">
                <a16:creationId xmlns:a16="http://schemas.microsoft.com/office/drawing/2014/main" id="{D737C83E-3F18-4634-B164-89C4FF598C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2EB41-8B2E-42BB-9FD5-6C10E74FF6F9}"/>
              </a:ext>
            </a:extLst>
          </p:cNvPr>
          <p:cNvSpPr>
            <a:spLocks noGrp="1"/>
          </p:cNvSpPr>
          <p:nvPr>
            <p:ph type="sldNum" sz="quarter" idx="12"/>
          </p:nvPr>
        </p:nvSpPr>
        <p:spPr/>
        <p:txBody>
          <a:bodyPr/>
          <a:lstStyle/>
          <a:p>
            <a:fld id="{96ED3EC5-97D2-487F-96C1-0DFE0FC2B4FA}" type="slidenum">
              <a:rPr lang="en-US" smtClean="0"/>
              <a:t>‹#›</a:t>
            </a:fld>
            <a:endParaRPr lang="en-US"/>
          </a:p>
        </p:txBody>
      </p:sp>
    </p:spTree>
    <p:extLst>
      <p:ext uri="{BB962C8B-B14F-4D97-AF65-F5344CB8AC3E}">
        <p14:creationId xmlns:p14="http://schemas.microsoft.com/office/powerpoint/2010/main" val="146240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BEA0-B12F-4F25-B8D4-44B6316471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8FCD6B-4182-4394-AF36-2AF827885E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4B1097-8270-46E3-95EA-7CB8981B946A}"/>
              </a:ext>
            </a:extLst>
          </p:cNvPr>
          <p:cNvSpPr>
            <a:spLocks noGrp="1"/>
          </p:cNvSpPr>
          <p:nvPr>
            <p:ph type="dt" sz="half" idx="10"/>
          </p:nvPr>
        </p:nvSpPr>
        <p:spPr/>
        <p:txBody>
          <a:bodyPr/>
          <a:lstStyle/>
          <a:p>
            <a:fld id="{35B636BF-067C-4FFD-8429-BBF91C48073D}" type="datetimeFigureOut">
              <a:rPr lang="en-US" smtClean="0"/>
              <a:t>4/11/2023</a:t>
            </a:fld>
            <a:endParaRPr lang="en-US"/>
          </a:p>
        </p:txBody>
      </p:sp>
      <p:sp>
        <p:nvSpPr>
          <p:cNvPr id="5" name="Footer Placeholder 4">
            <a:extLst>
              <a:ext uri="{FF2B5EF4-FFF2-40B4-BE49-F238E27FC236}">
                <a16:creationId xmlns:a16="http://schemas.microsoft.com/office/drawing/2014/main" id="{D737C83E-3F18-4634-B164-89C4FF598C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2EB41-8B2E-42BB-9FD5-6C10E74FF6F9}"/>
              </a:ext>
            </a:extLst>
          </p:cNvPr>
          <p:cNvSpPr>
            <a:spLocks noGrp="1"/>
          </p:cNvSpPr>
          <p:nvPr>
            <p:ph type="sldNum" sz="quarter" idx="12"/>
          </p:nvPr>
        </p:nvSpPr>
        <p:spPr/>
        <p:txBody>
          <a:bodyPr/>
          <a:lstStyle/>
          <a:p>
            <a:fld id="{96ED3EC5-97D2-487F-96C1-0DFE0FC2B4FA}" type="slidenum">
              <a:rPr lang="en-US" smtClean="0"/>
              <a:t>‹#›</a:t>
            </a:fld>
            <a:endParaRPr lang="en-US"/>
          </a:p>
        </p:txBody>
      </p:sp>
    </p:spTree>
    <p:extLst>
      <p:ext uri="{BB962C8B-B14F-4D97-AF65-F5344CB8AC3E}">
        <p14:creationId xmlns:p14="http://schemas.microsoft.com/office/powerpoint/2010/main" val="14624011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014228-11DB-4886-923C-E9D47C8C27B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271E35-B0EE-4CF3-B048-19D7C06CD1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B04A3-EF88-4E60-94FA-2A444F8C7DCE}"/>
              </a:ext>
            </a:extLst>
          </p:cNvPr>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1013">
                <a:solidFill>
                  <a:schemeClr val="tx1">
                    <a:tint val="75000"/>
                  </a:schemeClr>
                </a:solidFill>
              </a:defRPr>
            </a:lvl1pPr>
          </a:lstStyle>
          <a:p>
            <a:fld id="{35B636BF-067C-4FFD-8429-BBF91C48073D}" type="datetimeFigureOut">
              <a:rPr lang="en-US" smtClean="0"/>
              <a:t>4/11/2023</a:t>
            </a:fld>
            <a:endParaRPr lang="en-US"/>
          </a:p>
        </p:txBody>
      </p:sp>
      <p:sp>
        <p:nvSpPr>
          <p:cNvPr id="5" name="Footer Placeholder 4">
            <a:extLst>
              <a:ext uri="{FF2B5EF4-FFF2-40B4-BE49-F238E27FC236}">
                <a16:creationId xmlns:a16="http://schemas.microsoft.com/office/drawing/2014/main" id="{6DF038F1-BD7B-44B0-8ECD-36A18CCC80AE}"/>
              </a:ext>
            </a:extLst>
          </p:cNvPr>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1013">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E8DD0D-31BB-4ADD-9E19-328AA2C6EDEA}"/>
              </a:ext>
            </a:extLst>
          </p:cNvPr>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013">
                <a:solidFill>
                  <a:schemeClr val="tx1">
                    <a:tint val="75000"/>
                  </a:schemeClr>
                </a:solidFill>
              </a:defRPr>
            </a:lvl1pPr>
          </a:lstStyle>
          <a:p>
            <a:fld id="{96ED3EC5-97D2-487F-96C1-0DFE0FC2B4FA}" type="slidenum">
              <a:rPr lang="en-US" smtClean="0"/>
              <a:t>‹#›</a:t>
            </a:fld>
            <a:endParaRPr lang="en-US"/>
          </a:p>
        </p:txBody>
      </p:sp>
      <p:pic>
        <p:nvPicPr>
          <p:cNvPr id="8" name="Picture 7" descr="Logo&#10;&#10;Description automatically generated">
            <a:extLst>
              <a:ext uri="{FF2B5EF4-FFF2-40B4-BE49-F238E27FC236}">
                <a16:creationId xmlns:a16="http://schemas.microsoft.com/office/drawing/2014/main" id="{24A3E27C-5FCF-45C6-8F89-8BE7ADEC8D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19659" y="5650323"/>
            <a:ext cx="1686856" cy="978634"/>
          </a:xfrm>
          <a:prstGeom prst="rect">
            <a:avLst/>
          </a:prstGeom>
        </p:spPr>
      </p:pic>
    </p:spTree>
    <p:extLst>
      <p:ext uri="{BB962C8B-B14F-4D97-AF65-F5344CB8AC3E}">
        <p14:creationId xmlns:p14="http://schemas.microsoft.com/office/powerpoint/2010/main" val="4022388279"/>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771505" rtl="0" eaLnBrk="1" latinLnBrk="0" hangingPunct="1">
        <a:lnSpc>
          <a:spcPct val="90000"/>
        </a:lnSpc>
        <a:spcBef>
          <a:spcPct val="0"/>
        </a:spcBef>
        <a:buNone/>
        <a:defRPr sz="3713" kern="1200">
          <a:solidFill>
            <a:schemeClr val="tx1"/>
          </a:solidFill>
          <a:latin typeface="+mj-lt"/>
          <a:ea typeface="+mj-ea"/>
          <a:cs typeface="+mj-cs"/>
        </a:defRPr>
      </a:lvl1pPr>
    </p:titleStyle>
    <p:bodyStyle>
      <a:lvl1pPr marL="192876" indent="-192876" algn="l" defTabSz="771505" rtl="0" eaLnBrk="1" latinLnBrk="0" hangingPunct="1">
        <a:lnSpc>
          <a:spcPct val="90000"/>
        </a:lnSpc>
        <a:spcBef>
          <a:spcPts val="844"/>
        </a:spcBef>
        <a:buFont typeface="Arial" panose="020B0604020202020204" pitchFamily="34" charset="0"/>
        <a:buChar char="•"/>
        <a:defRPr sz="2362" kern="1200">
          <a:solidFill>
            <a:schemeClr val="tx1"/>
          </a:solidFill>
          <a:latin typeface="+mn-lt"/>
          <a:ea typeface="+mn-ea"/>
          <a:cs typeface="+mn-cs"/>
        </a:defRPr>
      </a:lvl1pPr>
      <a:lvl2pPr marL="578630" indent="-192876" algn="l" defTabSz="771505" rtl="0" eaLnBrk="1" latinLnBrk="0" hangingPunct="1">
        <a:lnSpc>
          <a:spcPct val="90000"/>
        </a:lnSpc>
        <a:spcBef>
          <a:spcPts val="422"/>
        </a:spcBef>
        <a:buFont typeface="Arial" panose="020B0604020202020204" pitchFamily="34" charset="0"/>
        <a:buChar char="•"/>
        <a:defRPr sz="2025" kern="1200">
          <a:solidFill>
            <a:schemeClr val="tx1"/>
          </a:solidFill>
          <a:latin typeface="+mn-lt"/>
          <a:ea typeface="+mn-ea"/>
          <a:cs typeface="+mn-cs"/>
        </a:defRPr>
      </a:lvl2pPr>
      <a:lvl3pPr marL="964381" indent="-192876" algn="l" defTabSz="771505" rtl="0" eaLnBrk="1" latinLnBrk="0" hangingPunct="1">
        <a:lnSpc>
          <a:spcPct val="90000"/>
        </a:lnSpc>
        <a:spcBef>
          <a:spcPts val="422"/>
        </a:spcBef>
        <a:buFont typeface="Arial" panose="020B0604020202020204" pitchFamily="34" charset="0"/>
        <a:buChar char="•"/>
        <a:defRPr sz="1688" kern="1200">
          <a:solidFill>
            <a:schemeClr val="tx1"/>
          </a:solidFill>
          <a:latin typeface="+mn-lt"/>
          <a:ea typeface="+mn-ea"/>
          <a:cs typeface="+mn-cs"/>
        </a:defRPr>
      </a:lvl3pPr>
      <a:lvl4pPr marL="1350135" indent="-192876" algn="l" defTabSz="771505" rtl="0" eaLnBrk="1" latinLnBrk="0" hangingPunct="1">
        <a:lnSpc>
          <a:spcPct val="90000"/>
        </a:lnSpc>
        <a:spcBef>
          <a:spcPts val="422"/>
        </a:spcBef>
        <a:buFont typeface="Arial" panose="020B0604020202020204" pitchFamily="34" charset="0"/>
        <a:buChar char="•"/>
        <a:defRPr sz="1519" kern="1200">
          <a:solidFill>
            <a:schemeClr val="tx1"/>
          </a:solidFill>
          <a:latin typeface="+mn-lt"/>
          <a:ea typeface="+mn-ea"/>
          <a:cs typeface="+mn-cs"/>
        </a:defRPr>
      </a:lvl4pPr>
      <a:lvl5pPr marL="1735889" indent="-192876" algn="l" defTabSz="771505" rtl="0" eaLnBrk="1" latinLnBrk="0" hangingPunct="1">
        <a:lnSpc>
          <a:spcPct val="90000"/>
        </a:lnSpc>
        <a:spcBef>
          <a:spcPts val="422"/>
        </a:spcBef>
        <a:buFont typeface="Arial" panose="020B0604020202020204" pitchFamily="34" charset="0"/>
        <a:buChar char="•"/>
        <a:defRPr sz="1519" kern="1200">
          <a:solidFill>
            <a:schemeClr val="tx1"/>
          </a:solidFill>
          <a:latin typeface="+mn-lt"/>
          <a:ea typeface="+mn-ea"/>
          <a:cs typeface="+mn-cs"/>
        </a:defRPr>
      </a:lvl5pPr>
      <a:lvl6pPr marL="2121640" indent="-192876" algn="l" defTabSz="771505" rtl="0" eaLnBrk="1" latinLnBrk="0" hangingPunct="1">
        <a:lnSpc>
          <a:spcPct val="90000"/>
        </a:lnSpc>
        <a:spcBef>
          <a:spcPts val="422"/>
        </a:spcBef>
        <a:buFont typeface="Arial" panose="020B0604020202020204" pitchFamily="34" charset="0"/>
        <a:buChar char="•"/>
        <a:defRPr sz="1519" kern="1200">
          <a:solidFill>
            <a:schemeClr val="tx1"/>
          </a:solidFill>
          <a:latin typeface="+mn-lt"/>
          <a:ea typeface="+mn-ea"/>
          <a:cs typeface="+mn-cs"/>
        </a:defRPr>
      </a:lvl6pPr>
      <a:lvl7pPr marL="2507394" indent="-192876" algn="l" defTabSz="771505" rtl="0" eaLnBrk="1" latinLnBrk="0" hangingPunct="1">
        <a:lnSpc>
          <a:spcPct val="90000"/>
        </a:lnSpc>
        <a:spcBef>
          <a:spcPts val="422"/>
        </a:spcBef>
        <a:buFont typeface="Arial" panose="020B0604020202020204" pitchFamily="34" charset="0"/>
        <a:buChar char="•"/>
        <a:defRPr sz="1519" kern="1200">
          <a:solidFill>
            <a:schemeClr val="tx1"/>
          </a:solidFill>
          <a:latin typeface="+mn-lt"/>
          <a:ea typeface="+mn-ea"/>
          <a:cs typeface="+mn-cs"/>
        </a:defRPr>
      </a:lvl7pPr>
      <a:lvl8pPr marL="2893146" indent="-192876" algn="l" defTabSz="771505" rtl="0" eaLnBrk="1" latinLnBrk="0" hangingPunct="1">
        <a:lnSpc>
          <a:spcPct val="90000"/>
        </a:lnSpc>
        <a:spcBef>
          <a:spcPts val="422"/>
        </a:spcBef>
        <a:buFont typeface="Arial" panose="020B0604020202020204" pitchFamily="34" charset="0"/>
        <a:buChar char="•"/>
        <a:defRPr sz="1519" kern="1200">
          <a:solidFill>
            <a:schemeClr val="tx1"/>
          </a:solidFill>
          <a:latin typeface="+mn-lt"/>
          <a:ea typeface="+mn-ea"/>
          <a:cs typeface="+mn-cs"/>
        </a:defRPr>
      </a:lvl8pPr>
      <a:lvl9pPr marL="3278900" indent="-192876" algn="l" defTabSz="771505" rtl="0" eaLnBrk="1" latinLnBrk="0" hangingPunct="1">
        <a:lnSpc>
          <a:spcPct val="90000"/>
        </a:lnSpc>
        <a:spcBef>
          <a:spcPts val="422"/>
        </a:spcBef>
        <a:buFont typeface="Arial" panose="020B0604020202020204" pitchFamily="34" charset="0"/>
        <a:buChar char="•"/>
        <a:defRPr sz="1519" kern="1200">
          <a:solidFill>
            <a:schemeClr val="tx1"/>
          </a:solidFill>
          <a:latin typeface="+mn-lt"/>
          <a:ea typeface="+mn-ea"/>
          <a:cs typeface="+mn-cs"/>
        </a:defRPr>
      </a:lvl9pPr>
    </p:bodyStyle>
    <p:otherStyle>
      <a:defPPr>
        <a:defRPr lang="en-US"/>
      </a:defPPr>
      <a:lvl1pPr marL="0" algn="l" defTabSz="771505" rtl="0" eaLnBrk="1" latinLnBrk="0" hangingPunct="1">
        <a:defRPr sz="1519" kern="1200">
          <a:solidFill>
            <a:schemeClr val="tx1"/>
          </a:solidFill>
          <a:latin typeface="+mn-lt"/>
          <a:ea typeface="+mn-ea"/>
          <a:cs typeface="+mn-cs"/>
        </a:defRPr>
      </a:lvl1pPr>
      <a:lvl2pPr marL="385754" algn="l" defTabSz="771505" rtl="0" eaLnBrk="1" latinLnBrk="0" hangingPunct="1">
        <a:defRPr sz="1519" kern="1200">
          <a:solidFill>
            <a:schemeClr val="tx1"/>
          </a:solidFill>
          <a:latin typeface="+mn-lt"/>
          <a:ea typeface="+mn-ea"/>
          <a:cs typeface="+mn-cs"/>
        </a:defRPr>
      </a:lvl2pPr>
      <a:lvl3pPr marL="771505" algn="l" defTabSz="771505" rtl="0" eaLnBrk="1" latinLnBrk="0" hangingPunct="1">
        <a:defRPr sz="1519" kern="1200">
          <a:solidFill>
            <a:schemeClr val="tx1"/>
          </a:solidFill>
          <a:latin typeface="+mn-lt"/>
          <a:ea typeface="+mn-ea"/>
          <a:cs typeface="+mn-cs"/>
        </a:defRPr>
      </a:lvl3pPr>
      <a:lvl4pPr marL="1157259" algn="l" defTabSz="771505" rtl="0" eaLnBrk="1" latinLnBrk="0" hangingPunct="1">
        <a:defRPr sz="1519" kern="1200">
          <a:solidFill>
            <a:schemeClr val="tx1"/>
          </a:solidFill>
          <a:latin typeface="+mn-lt"/>
          <a:ea typeface="+mn-ea"/>
          <a:cs typeface="+mn-cs"/>
        </a:defRPr>
      </a:lvl4pPr>
      <a:lvl5pPr marL="1543011" algn="l" defTabSz="771505" rtl="0" eaLnBrk="1" latinLnBrk="0" hangingPunct="1">
        <a:defRPr sz="1519" kern="1200">
          <a:solidFill>
            <a:schemeClr val="tx1"/>
          </a:solidFill>
          <a:latin typeface="+mn-lt"/>
          <a:ea typeface="+mn-ea"/>
          <a:cs typeface="+mn-cs"/>
        </a:defRPr>
      </a:lvl5pPr>
      <a:lvl6pPr marL="1928765" algn="l" defTabSz="771505" rtl="0" eaLnBrk="1" latinLnBrk="0" hangingPunct="1">
        <a:defRPr sz="1519" kern="1200">
          <a:solidFill>
            <a:schemeClr val="tx1"/>
          </a:solidFill>
          <a:latin typeface="+mn-lt"/>
          <a:ea typeface="+mn-ea"/>
          <a:cs typeface="+mn-cs"/>
        </a:defRPr>
      </a:lvl6pPr>
      <a:lvl7pPr marL="2314516" algn="l" defTabSz="771505" rtl="0" eaLnBrk="1" latinLnBrk="0" hangingPunct="1">
        <a:defRPr sz="1519" kern="1200">
          <a:solidFill>
            <a:schemeClr val="tx1"/>
          </a:solidFill>
          <a:latin typeface="+mn-lt"/>
          <a:ea typeface="+mn-ea"/>
          <a:cs typeface="+mn-cs"/>
        </a:defRPr>
      </a:lvl7pPr>
      <a:lvl8pPr marL="2700270" algn="l" defTabSz="771505" rtl="0" eaLnBrk="1" latinLnBrk="0" hangingPunct="1">
        <a:defRPr sz="1519" kern="1200">
          <a:solidFill>
            <a:schemeClr val="tx1"/>
          </a:solidFill>
          <a:latin typeface="+mn-lt"/>
          <a:ea typeface="+mn-ea"/>
          <a:cs typeface="+mn-cs"/>
        </a:defRPr>
      </a:lvl8pPr>
      <a:lvl9pPr marL="3086024" algn="l" defTabSz="771505" rtl="0" eaLnBrk="1" latinLnBrk="0" hangingPunct="1">
        <a:defRPr sz="151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014228-11DB-4886-923C-E9D47C8C27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271E35-B0EE-4CF3-B048-19D7C06CD1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B04A3-EF88-4E60-94FA-2A444F8C7D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636BF-067C-4FFD-8429-BBF91C48073D}" type="datetimeFigureOut">
              <a:rPr lang="en-US" smtClean="0"/>
              <a:t>4/11/2023</a:t>
            </a:fld>
            <a:endParaRPr lang="en-US"/>
          </a:p>
        </p:txBody>
      </p:sp>
      <p:sp>
        <p:nvSpPr>
          <p:cNvPr id="5" name="Footer Placeholder 4">
            <a:extLst>
              <a:ext uri="{FF2B5EF4-FFF2-40B4-BE49-F238E27FC236}">
                <a16:creationId xmlns:a16="http://schemas.microsoft.com/office/drawing/2014/main" id="{6DF038F1-BD7B-44B0-8ECD-36A18CCC80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E8DD0D-31BB-4ADD-9E19-328AA2C6ED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D3EC5-97D2-487F-96C1-0DFE0FC2B4FA}" type="slidenum">
              <a:rPr lang="en-US" smtClean="0"/>
              <a:t>‹#›</a:t>
            </a:fld>
            <a:endParaRPr lang="en-US"/>
          </a:p>
        </p:txBody>
      </p:sp>
      <p:pic>
        <p:nvPicPr>
          <p:cNvPr id="8" name="Picture 7" descr="Logo&#10;&#10;Description automatically generated">
            <a:extLst>
              <a:ext uri="{FF2B5EF4-FFF2-40B4-BE49-F238E27FC236}">
                <a16:creationId xmlns:a16="http://schemas.microsoft.com/office/drawing/2014/main" id="{24A3E27C-5FCF-45C6-8F89-8BE7ADEC8D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19658" y="5650322"/>
            <a:ext cx="1686856" cy="978634"/>
          </a:xfrm>
          <a:prstGeom prst="rect">
            <a:avLst/>
          </a:prstGeom>
        </p:spPr>
      </p:pic>
    </p:spTree>
    <p:extLst>
      <p:ext uri="{BB962C8B-B14F-4D97-AF65-F5344CB8AC3E}">
        <p14:creationId xmlns:p14="http://schemas.microsoft.com/office/powerpoint/2010/main" val="4022388279"/>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apva-public.s3.us-east-1.amazonaws.com/Therapist%20Videos/BT%20Links/Enter%20Past%20Sessions.mp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apva-public.s3.us-east-1.amazonaws.com/Therapist%20Videos/BT%20Links/Enter%20Past%20Sessions.mp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apva-public.s3.us-east-1.amazonaws.com/Therapist%20Videos/BT%20Links/Enter%20Past%20Sessions.mp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apva-public.s3.us-east-1.amazonaws.com/Therapist%20Videos/BT%20Links/Enter%20Past%20Sessions.mp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apva-public.s3.us-east-1.amazonaws.com/Therapist%20Videos/BT%20Links/Enter%20Past%20Sessions.mp4"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apva-public.s3.us-east-1.amazonaws.com/Therapist%20Videos/BT%20Links/Enter%20Past%20Sessions.mp4"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mailto:atrack.clinicalsupport@appliedabc.com" TargetMode="External"/><Relationship Id="rId4" Type="http://schemas.openxmlformats.org/officeDocument/2006/relationships/hyperlink" Target="mailto:support@appliedabc.co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mailto:atrack.clinicalsupport@appliedabc.com" TargetMode="External"/><Relationship Id="rId4" Type="http://schemas.openxmlformats.org/officeDocument/2006/relationships/hyperlink" Target="mailto:support@appliedabc.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mailto:atrack.clinicalsupport@appliedabc.com" TargetMode="External"/><Relationship Id="rId4" Type="http://schemas.openxmlformats.org/officeDocument/2006/relationships/hyperlink" Target="mailto:support@appliedabc.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apva-public.s3.us-east-1.amazonaws.com/Therapist%20Videos/BT%20Links/Rebuild%20-%20After%20Session%20Started.mp4" TargetMode="External"/><Relationship Id="rId3" Type="http://schemas.openxmlformats.org/officeDocument/2006/relationships/image" Target="../media/image3.png"/><Relationship Id="rId7" Type="http://schemas.openxmlformats.org/officeDocument/2006/relationships/hyperlink" Target="https://apva-public.s3.us-east-1.amazonaws.com/Therapist%20Videos/BT%20Links/Rebuild%20-%20Before%20Session.mp4"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s://apva-public.s3.us-east-1.amazonaws.com/Binta/BCBA%20Videos/Edit%20Target%20Name%20and%20Type.mp4" TargetMode="External"/><Relationship Id="rId5" Type="http://schemas.openxmlformats.org/officeDocument/2006/relationships/hyperlink" Target="https://apva-public.s3.us-east-1.amazonaws.com/Binta/BCBA%20Videos/Custom%20Target%20-%20Existing%20Goal.mp4" TargetMode="External"/><Relationship Id="rId10" Type="http://schemas.openxmlformats.org/officeDocument/2006/relationships/hyperlink" Target="https://apva-public.s3.us-east-1.amazonaws.com/Therapist%20Videos/BT%20Links/Edit%20Billing%20Notes.mp4" TargetMode="External"/><Relationship Id="rId4" Type="http://schemas.openxmlformats.org/officeDocument/2006/relationships/hyperlink" Target="https://apva-public.s3.us-east-1.amazonaws.com/Binta/BCBA%20Videos/Add%20New%20Targets.mp4" TargetMode="External"/><Relationship Id="rId9" Type="http://schemas.openxmlformats.org/officeDocument/2006/relationships/hyperlink" Target="https://apva-public.s3.us-east-1.amazonaws.com/Therapist%20Videos/BT%20Links/Enter%20Past%20Sessions.mp4"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mailto:atrack.clinicalsupport@appliedabc.com" TargetMode="External"/><Relationship Id="rId4" Type="http://schemas.openxmlformats.org/officeDocument/2006/relationships/hyperlink" Target="mailto:support@appliedabc.co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35">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37">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39">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41" name="Freeform: Shape 40">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58" name="Freeform: Shape 45">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extBox 1">
            <a:extLst>
              <a:ext uri="{FF2B5EF4-FFF2-40B4-BE49-F238E27FC236}">
                <a16:creationId xmlns:a16="http://schemas.microsoft.com/office/drawing/2014/main" id="{6AD66C7D-C954-6F1D-04FB-BE65550E5F7A}"/>
              </a:ext>
            </a:extLst>
          </p:cNvPr>
          <p:cNvSpPr txBox="1"/>
          <p:nvPr/>
        </p:nvSpPr>
        <p:spPr>
          <a:xfrm>
            <a:off x="3055954" y="2979336"/>
            <a:ext cx="5709721" cy="2430864"/>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Aft>
                <a:spcPts val="600"/>
              </a:spcAft>
            </a:pPr>
            <a:endParaRPr lang="en-US" sz="2000">
              <a:solidFill>
                <a:schemeClr val="tx2"/>
              </a:solidFill>
              <a:cs typeface="Calibri"/>
            </a:endParaRPr>
          </a:p>
        </p:txBody>
      </p:sp>
      <p:sp>
        <p:nvSpPr>
          <p:cNvPr id="3" name="TextBox 2">
            <a:extLst>
              <a:ext uri="{FF2B5EF4-FFF2-40B4-BE49-F238E27FC236}">
                <a16:creationId xmlns:a16="http://schemas.microsoft.com/office/drawing/2014/main" id="{8F7D5B41-1CC4-33C2-01B2-604B5257A9F7}"/>
              </a:ext>
            </a:extLst>
          </p:cNvPr>
          <p:cNvSpPr txBox="1"/>
          <p:nvPr/>
        </p:nvSpPr>
        <p:spPr>
          <a:xfrm>
            <a:off x="2945363" y="2753516"/>
            <a:ext cx="5925291"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cs typeface="Calibri"/>
              </a:rPr>
              <a:t>BCBA </a:t>
            </a:r>
            <a:r>
              <a:rPr lang="en-US" sz="4400" b="1" dirty="0" err="1">
                <a:cs typeface="Calibri"/>
              </a:rPr>
              <a:t>ATrack</a:t>
            </a:r>
            <a:r>
              <a:rPr lang="en-US" sz="4400" b="1" dirty="0">
                <a:cs typeface="Calibri"/>
              </a:rPr>
              <a:t> &amp; Billing Portal FAQ</a:t>
            </a:r>
            <a:endParaRPr lang="en-US" sz="4400" b="1" dirty="0"/>
          </a:p>
        </p:txBody>
      </p:sp>
    </p:spTree>
    <p:extLst>
      <p:ext uri="{BB962C8B-B14F-4D97-AF65-F5344CB8AC3E}">
        <p14:creationId xmlns:p14="http://schemas.microsoft.com/office/powerpoint/2010/main" val="174764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E8714EF-AAF1-8EC3-5DC0-BEEB6202E1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4070" y="6302920"/>
            <a:ext cx="2004915" cy="359626"/>
          </a:xfrm>
          <a:prstGeom prst="rect">
            <a:avLst/>
          </a:prstGeom>
        </p:spPr>
      </p:pic>
      <p:sp>
        <p:nvSpPr>
          <p:cNvPr id="8" name="object 2">
            <a:extLst>
              <a:ext uri="{FF2B5EF4-FFF2-40B4-BE49-F238E27FC236}">
                <a16:creationId xmlns:a16="http://schemas.microsoft.com/office/drawing/2014/main" id="{527EA95C-0413-35D9-D506-6510EE404EFE}"/>
              </a:ext>
            </a:extLst>
          </p:cNvPr>
          <p:cNvSpPr txBox="1">
            <a:spLocks noGrp="1"/>
          </p:cNvSpPr>
          <p:nvPr>
            <p:ph type="title"/>
          </p:nvPr>
        </p:nvSpPr>
        <p:spPr>
          <a:xfrm>
            <a:off x="3757583" y="295028"/>
            <a:ext cx="4676835" cy="478256"/>
          </a:xfrm>
          <a:prstGeom prst="rect">
            <a:avLst/>
          </a:prstGeom>
        </p:spPr>
        <p:txBody>
          <a:bodyPr vert="horz" wrap="square" lIns="0" tIns="10716" rIns="0" bIns="0" rtlCol="0" anchor="ctr">
            <a:spAutoFit/>
          </a:bodyPr>
          <a:lstStyle/>
          <a:p>
            <a:pPr marL="10319" algn="ctr">
              <a:spcBef>
                <a:spcPts val="85"/>
              </a:spcBef>
            </a:pPr>
            <a:r>
              <a:rPr lang="en-US" sz="3375" b="1" u="sng" spc="-9">
                <a:latin typeface="Times New Roman"/>
                <a:ea typeface="+mj-lt"/>
                <a:cs typeface="+mj-lt"/>
              </a:rPr>
              <a:t>Unable To Log-In</a:t>
            </a:r>
            <a:endParaRPr lang="en-US" sz="3375" b="1" u="sng" spc="-9">
              <a:latin typeface="Times New Roman"/>
              <a:cs typeface="Calibri Light" panose="020F0302020204030204"/>
            </a:endParaRPr>
          </a:p>
        </p:txBody>
      </p:sp>
      <p:sp>
        <p:nvSpPr>
          <p:cNvPr id="3" name="object 3">
            <a:extLst>
              <a:ext uri="{FF2B5EF4-FFF2-40B4-BE49-F238E27FC236}">
                <a16:creationId xmlns:a16="http://schemas.microsoft.com/office/drawing/2014/main" id="{691C39CC-693F-8AF1-C5C4-0320D6024B6A}"/>
              </a:ext>
            </a:extLst>
          </p:cNvPr>
          <p:cNvSpPr txBox="1"/>
          <p:nvPr/>
        </p:nvSpPr>
        <p:spPr>
          <a:xfrm>
            <a:off x="1675210" y="1993711"/>
            <a:ext cx="8841581" cy="3873591"/>
          </a:xfrm>
          <a:prstGeom prst="rect">
            <a:avLst/>
          </a:prstGeom>
        </p:spPr>
        <p:txBody>
          <a:bodyPr vert="horz" wrap="square" lIns="0" tIns="65880" rIns="0" bIns="0" rtlCol="0" anchor="t">
            <a:spAutoFit/>
          </a:bodyPr>
          <a:lstStyle/>
          <a:p>
            <a:pPr marL="194469" indent="-178594">
              <a:spcBef>
                <a:spcPts val="517"/>
              </a:spcBef>
              <a:buAutoNum type="arabicPeriod"/>
              <a:tabLst>
                <a:tab pos="194469" algn="l"/>
              </a:tabLst>
            </a:pPr>
            <a:r>
              <a:rPr sz="1313" b="1" u="sng">
                <a:solidFill>
                  <a:srgbClr val="1E1E1F"/>
                </a:solidFill>
                <a:uFill>
                  <a:solidFill>
                    <a:srgbClr val="1E1E1F"/>
                  </a:solidFill>
                </a:uFill>
                <a:latin typeface="Times New Roman"/>
                <a:cs typeface="Times New Roman"/>
              </a:rPr>
              <a:t>Incorrect</a:t>
            </a:r>
            <a:r>
              <a:rPr sz="1313" b="1" u="sng" spc="75">
                <a:solidFill>
                  <a:srgbClr val="1E1E1F"/>
                </a:solidFill>
                <a:uFill>
                  <a:solidFill>
                    <a:srgbClr val="1E1E1F"/>
                  </a:solidFill>
                </a:uFill>
                <a:latin typeface="Times New Roman"/>
                <a:cs typeface="Times New Roman"/>
              </a:rPr>
              <a:t> </a:t>
            </a:r>
            <a:r>
              <a:rPr lang="en-US" sz="1313" b="1" u="sng" spc="-13">
                <a:solidFill>
                  <a:srgbClr val="1E1E1F"/>
                </a:solidFill>
                <a:uFill>
                  <a:solidFill>
                    <a:srgbClr val="1E1E1F"/>
                  </a:solidFill>
                </a:uFill>
                <a:latin typeface="Times New Roman"/>
                <a:cs typeface="Times New Roman"/>
              </a:rPr>
              <a:t>C</a:t>
            </a:r>
            <a:r>
              <a:rPr sz="1313" b="1" u="sng" spc="-13">
                <a:solidFill>
                  <a:srgbClr val="1E1E1F"/>
                </a:solidFill>
                <a:uFill>
                  <a:solidFill>
                    <a:srgbClr val="1E1E1F"/>
                  </a:solidFill>
                </a:uFill>
                <a:latin typeface="Times New Roman"/>
                <a:cs typeface="Times New Roman"/>
              </a:rPr>
              <a:t>redentials</a:t>
            </a:r>
            <a:endParaRPr sz="1313" b="1">
              <a:latin typeface="Times New Roman"/>
              <a:cs typeface="Times New Roman"/>
            </a:endParaRPr>
          </a:p>
          <a:p>
            <a:pPr marL="194469" marR="192881">
              <a:lnSpc>
                <a:spcPct val="125000"/>
              </a:lnSpc>
            </a:pPr>
            <a:r>
              <a:rPr lang="en-US" sz="1313">
                <a:solidFill>
                  <a:schemeClr val="tx1"/>
                </a:solidFill>
                <a:latin typeface="Times New Roman"/>
                <a:cs typeface="Times New Roman"/>
              </a:rPr>
              <a:t>Entering the incorrect credentials for your account will cause an Error Report to display. When this happens f</a:t>
            </a:r>
            <a:r>
              <a:rPr lang="en-US" sz="1313">
                <a:solidFill>
                  <a:srgbClr val="1E1E1F"/>
                </a:solidFill>
                <a:latin typeface="Times New Roman"/>
                <a:cs typeface="Times New Roman"/>
              </a:rPr>
              <a:t>ollow</a:t>
            </a:r>
            <a:r>
              <a:rPr sz="1313" spc="6">
                <a:solidFill>
                  <a:srgbClr val="1E1E1F"/>
                </a:solidFill>
                <a:latin typeface="Times New Roman"/>
                <a:cs typeface="Times New Roman"/>
              </a:rPr>
              <a:t> </a:t>
            </a:r>
            <a:r>
              <a:rPr sz="1313">
                <a:solidFill>
                  <a:srgbClr val="1E1E1F"/>
                </a:solidFill>
                <a:latin typeface="Times New Roman"/>
                <a:cs typeface="Times New Roman"/>
              </a:rPr>
              <a:t>up</a:t>
            </a:r>
            <a:r>
              <a:rPr sz="1313" spc="19">
                <a:solidFill>
                  <a:srgbClr val="1E1E1F"/>
                </a:solidFill>
                <a:latin typeface="Times New Roman"/>
                <a:cs typeface="Times New Roman"/>
              </a:rPr>
              <a:t> </a:t>
            </a:r>
            <a:r>
              <a:rPr sz="1313">
                <a:solidFill>
                  <a:srgbClr val="1E1E1F"/>
                </a:solidFill>
                <a:latin typeface="Times New Roman"/>
                <a:cs typeface="Times New Roman"/>
              </a:rPr>
              <a:t>with</a:t>
            </a:r>
            <a:r>
              <a:rPr sz="1313" spc="19">
                <a:solidFill>
                  <a:srgbClr val="1E1E1F"/>
                </a:solidFill>
                <a:latin typeface="Times New Roman"/>
                <a:cs typeface="Times New Roman"/>
              </a:rPr>
              <a:t> </a:t>
            </a:r>
            <a:r>
              <a:rPr sz="1313">
                <a:solidFill>
                  <a:srgbClr val="1E1E1F"/>
                </a:solidFill>
                <a:latin typeface="Times New Roman"/>
                <a:cs typeface="Times New Roman"/>
              </a:rPr>
              <a:t>your</a:t>
            </a:r>
            <a:r>
              <a:rPr sz="1313" spc="44">
                <a:solidFill>
                  <a:srgbClr val="1E1E1F"/>
                </a:solidFill>
                <a:latin typeface="Times New Roman"/>
                <a:cs typeface="Times New Roman"/>
              </a:rPr>
              <a:t> </a:t>
            </a:r>
            <a:r>
              <a:rPr sz="1313">
                <a:solidFill>
                  <a:srgbClr val="1E1E1F"/>
                </a:solidFill>
                <a:latin typeface="Times New Roman"/>
                <a:cs typeface="Times New Roman"/>
              </a:rPr>
              <a:t>Case</a:t>
            </a:r>
            <a:r>
              <a:rPr sz="1313" spc="6">
                <a:solidFill>
                  <a:srgbClr val="1E1E1F"/>
                </a:solidFill>
                <a:latin typeface="Times New Roman"/>
                <a:cs typeface="Times New Roman"/>
              </a:rPr>
              <a:t> </a:t>
            </a:r>
            <a:r>
              <a:rPr sz="1313">
                <a:solidFill>
                  <a:srgbClr val="1E1E1F"/>
                </a:solidFill>
                <a:latin typeface="Times New Roman"/>
                <a:cs typeface="Times New Roman"/>
              </a:rPr>
              <a:t>Manager</a:t>
            </a:r>
            <a:r>
              <a:rPr sz="1313" spc="44">
                <a:solidFill>
                  <a:srgbClr val="1E1E1F"/>
                </a:solidFill>
                <a:latin typeface="Times New Roman"/>
                <a:cs typeface="Times New Roman"/>
              </a:rPr>
              <a:t> </a:t>
            </a:r>
            <a:r>
              <a:rPr sz="1313">
                <a:solidFill>
                  <a:srgbClr val="1E1E1F"/>
                </a:solidFill>
                <a:latin typeface="Times New Roman"/>
                <a:cs typeface="Times New Roman"/>
              </a:rPr>
              <a:t>to</a:t>
            </a:r>
            <a:r>
              <a:rPr sz="1313" spc="19">
                <a:solidFill>
                  <a:srgbClr val="1E1E1F"/>
                </a:solidFill>
                <a:latin typeface="Times New Roman"/>
                <a:cs typeface="Times New Roman"/>
              </a:rPr>
              <a:t> </a:t>
            </a:r>
            <a:r>
              <a:rPr sz="1313">
                <a:solidFill>
                  <a:srgbClr val="1E1E1F"/>
                </a:solidFill>
                <a:latin typeface="Times New Roman"/>
                <a:cs typeface="Times New Roman"/>
              </a:rPr>
              <a:t>ensure</a:t>
            </a:r>
            <a:r>
              <a:rPr sz="1313" spc="6">
                <a:solidFill>
                  <a:srgbClr val="1E1E1F"/>
                </a:solidFill>
                <a:latin typeface="Times New Roman"/>
                <a:cs typeface="Times New Roman"/>
              </a:rPr>
              <a:t> </a:t>
            </a:r>
            <a:r>
              <a:rPr sz="1313">
                <a:solidFill>
                  <a:srgbClr val="1E1E1F"/>
                </a:solidFill>
                <a:latin typeface="Times New Roman"/>
                <a:cs typeface="Times New Roman"/>
              </a:rPr>
              <a:t>that</a:t>
            </a:r>
            <a:r>
              <a:rPr sz="1313" spc="31">
                <a:solidFill>
                  <a:srgbClr val="1E1E1F"/>
                </a:solidFill>
                <a:latin typeface="Times New Roman"/>
                <a:cs typeface="Times New Roman"/>
              </a:rPr>
              <a:t> </a:t>
            </a:r>
            <a:r>
              <a:rPr sz="1313">
                <a:solidFill>
                  <a:srgbClr val="1E1E1F"/>
                </a:solidFill>
                <a:latin typeface="Times New Roman"/>
                <a:cs typeface="Times New Roman"/>
              </a:rPr>
              <a:t>you’re using</a:t>
            </a:r>
            <a:r>
              <a:rPr sz="1313" spc="19">
                <a:solidFill>
                  <a:srgbClr val="1E1E1F"/>
                </a:solidFill>
                <a:latin typeface="Times New Roman"/>
                <a:cs typeface="Times New Roman"/>
              </a:rPr>
              <a:t> </a:t>
            </a:r>
            <a:r>
              <a:rPr sz="1313">
                <a:solidFill>
                  <a:srgbClr val="1E1E1F"/>
                </a:solidFill>
                <a:latin typeface="Times New Roman"/>
                <a:cs typeface="Times New Roman"/>
              </a:rPr>
              <a:t>the correct</a:t>
            </a:r>
            <a:r>
              <a:rPr sz="1313" spc="31">
                <a:solidFill>
                  <a:srgbClr val="1E1E1F"/>
                </a:solidFill>
                <a:latin typeface="Times New Roman"/>
                <a:cs typeface="Times New Roman"/>
              </a:rPr>
              <a:t> </a:t>
            </a:r>
            <a:r>
              <a:rPr sz="1313">
                <a:solidFill>
                  <a:srgbClr val="1E1E1F"/>
                </a:solidFill>
                <a:latin typeface="Times New Roman"/>
                <a:cs typeface="Times New Roman"/>
              </a:rPr>
              <a:t>credentials.</a:t>
            </a:r>
            <a:r>
              <a:rPr sz="1313" spc="69">
                <a:solidFill>
                  <a:srgbClr val="1E1E1F"/>
                </a:solidFill>
                <a:latin typeface="Times New Roman"/>
                <a:cs typeface="Times New Roman"/>
              </a:rPr>
              <a:t> </a:t>
            </a:r>
            <a:r>
              <a:rPr sz="1313" spc="-13">
                <a:solidFill>
                  <a:srgbClr val="1E1E1F"/>
                </a:solidFill>
                <a:latin typeface="Times New Roman"/>
                <a:cs typeface="Times New Roman"/>
              </a:rPr>
              <a:t>Remember,</a:t>
            </a:r>
            <a:r>
              <a:rPr sz="1313" spc="63">
                <a:solidFill>
                  <a:srgbClr val="1E1E1F"/>
                </a:solidFill>
                <a:latin typeface="Times New Roman"/>
                <a:cs typeface="Times New Roman"/>
              </a:rPr>
              <a:t> </a:t>
            </a:r>
            <a:r>
              <a:rPr sz="1313">
                <a:solidFill>
                  <a:srgbClr val="1E1E1F"/>
                </a:solidFill>
                <a:latin typeface="Times New Roman"/>
                <a:cs typeface="Times New Roman"/>
              </a:rPr>
              <a:t>your</a:t>
            </a:r>
            <a:r>
              <a:rPr sz="1313" spc="50">
                <a:solidFill>
                  <a:srgbClr val="1E1E1F"/>
                </a:solidFill>
                <a:latin typeface="Times New Roman"/>
                <a:cs typeface="Times New Roman"/>
              </a:rPr>
              <a:t> </a:t>
            </a:r>
            <a:r>
              <a:rPr sz="1313">
                <a:solidFill>
                  <a:srgbClr val="1E1E1F"/>
                </a:solidFill>
                <a:latin typeface="Times New Roman"/>
                <a:cs typeface="Times New Roman"/>
              </a:rPr>
              <a:t>username is</a:t>
            </a:r>
            <a:r>
              <a:rPr sz="1313" spc="-25">
                <a:solidFill>
                  <a:srgbClr val="1E1E1F"/>
                </a:solidFill>
                <a:latin typeface="Times New Roman"/>
                <a:cs typeface="Times New Roman"/>
              </a:rPr>
              <a:t> </a:t>
            </a:r>
            <a:r>
              <a:rPr sz="1313">
                <a:solidFill>
                  <a:srgbClr val="1E1E1F"/>
                </a:solidFill>
                <a:latin typeface="Times New Roman"/>
                <a:cs typeface="Times New Roman"/>
              </a:rPr>
              <a:t>usually</a:t>
            </a:r>
            <a:r>
              <a:rPr sz="1313" spc="25">
                <a:solidFill>
                  <a:srgbClr val="1E1E1F"/>
                </a:solidFill>
                <a:latin typeface="Times New Roman"/>
                <a:cs typeface="Times New Roman"/>
              </a:rPr>
              <a:t> </a:t>
            </a:r>
            <a:r>
              <a:rPr sz="1313" spc="-63">
                <a:solidFill>
                  <a:srgbClr val="1E1E1F"/>
                </a:solidFill>
                <a:latin typeface="Times New Roman"/>
                <a:cs typeface="Times New Roman"/>
              </a:rPr>
              <a:t>a </a:t>
            </a:r>
            <a:r>
              <a:rPr sz="1313">
                <a:solidFill>
                  <a:srgbClr val="1E1E1F"/>
                </a:solidFill>
                <a:latin typeface="Times New Roman"/>
                <a:cs typeface="Times New Roman"/>
              </a:rPr>
              <a:t>series</a:t>
            </a:r>
            <a:r>
              <a:rPr sz="1313" spc="-25">
                <a:solidFill>
                  <a:srgbClr val="1E1E1F"/>
                </a:solidFill>
                <a:latin typeface="Times New Roman"/>
                <a:cs typeface="Times New Roman"/>
              </a:rPr>
              <a:t> </a:t>
            </a:r>
            <a:r>
              <a:rPr sz="1313">
                <a:solidFill>
                  <a:srgbClr val="1E1E1F"/>
                </a:solidFill>
                <a:latin typeface="Times New Roman"/>
                <a:cs typeface="Times New Roman"/>
              </a:rPr>
              <a:t>of</a:t>
            </a:r>
            <a:r>
              <a:rPr sz="1313" spc="44">
                <a:solidFill>
                  <a:srgbClr val="1E1E1F"/>
                </a:solidFill>
                <a:latin typeface="Times New Roman"/>
                <a:cs typeface="Times New Roman"/>
              </a:rPr>
              <a:t> </a:t>
            </a:r>
            <a:r>
              <a:rPr sz="1313">
                <a:solidFill>
                  <a:srgbClr val="1E1E1F"/>
                </a:solidFill>
                <a:latin typeface="Times New Roman"/>
                <a:cs typeface="Times New Roman"/>
              </a:rPr>
              <a:t>numbers,</a:t>
            </a:r>
            <a:r>
              <a:rPr sz="1313" spc="63">
                <a:solidFill>
                  <a:srgbClr val="1E1E1F"/>
                </a:solidFill>
                <a:latin typeface="Times New Roman"/>
                <a:cs typeface="Times New Roman"/>
              </a:rPr>
              <a:t> </a:t>
            </a:r>
            <a:r>
              <a:rPr sz="1313">
                <a:solidFill>
                  <a:srgbClr val="1E1E1F"/>
                </a:solidFill>
                <a:latin typeface="Times New Roman"/>
                <a:cs typeface="Times New Roman"/>
              </a:rPr>
              <a:t>and</a:t>
            </a:r>
            <a:r>
              <a:rPr sz="1313" spc="13">
                <a:solidFill>
                  <a:srgbClr val="1E1E1F"/>
                </a:solidFill>
                <a:latin typeface="Times New Roman"/>
                <a:cs typeface="Times New Roman"/>
              </a:rPr>
              <a:t> </a:t>
            </a:r>
            <a:r>
              <a:rPr sz="1313">
                <a:solidFill>
                  <a:srgbClr val="1E1E1F"/>
                </a:solidFill>
                <a:latin typeface="Times New Roman"/>
                <a:cs typeface="Times New Roman"/>
              </a:rPr>
              <a:t>your</a:t>
            </a:r>
            <a:r>
              <a:rPr sz="1313" spc="44">
                <a:solidFill>
                  <a:srgbClr val="1E1E1F"/>
                </a:solidFill>
                <a:latin typeface="Times New Roman"/>
                <a:cs typeface="Times New Roman"/>
              </a:rPr>
              <a:t> </a:t>
            </a:r>
            <a:r>
              <a:rPr sz="1313">
                <a:solidFill>
                  <a:srgbClr val="1E1E1F"/>
                </a:solidFill>
                <a:latin typeface="Times New Roman"/>
                <a:cs typeface="Times New Roman"/>
              </a:rPr>
              <a:t>password</a:t>
            </a:r>
            <a:r>
              <a:rPr sz="1313" spc="19">
                <a:solidFill>
                  <a:srgbClr val="1E1E1F"/>
                </a:solidFill>
                <a:latin typeface="Times New Roman"/>
                <a:cs typeface="Times New Roman"/>
              </a:rPr>
              <a:t> </a:t>
            </a:r>
            <a:r>
              <a:rPr sz="1313">
                <a:solidFill>
                  <a:srgbClr val="1E1E1F"/>
                </a:solidFill>
                <a:latin typeface="Times New Roman"/>
                <a:cs typeface="Times New Roman"/>
              </a:rPr>
              <a:t>is</a:t>
            </a:r>
            <a:r>
              <a:rPr sz="1313" spc="-25">
                <a:solidFill>
                  <a:srgbClr val="1E1E1F"/>
                </a:solidFill>
                <a:latin typeface="Times New Roman"/>
                <a:cs typeface="Times New Roman"/>
              </a:rPr>
              <a:t> </a:t>
            </a:r>
            <a:r>
              <a:rPr sz="1313">
                <a:solidFill>
                  <a:srgbClr val="1E1E1F"/>
                </a:solidFill>
                <a:latin typeface="Times New Roman"/>
                <a:cs typeface="Times New Roman"/>
              </a:rPr>
              <a:t>usually</a:t>
            </a:r>
            <a:r>
              <a:rPr sz="1313" spc="13">
                <a:solidFill>
                  <a:srgbClr val="1E1E1F"/>
                </a:solidFill>
                <a:latin typeface="Times New Roman"/>
                <a:cs typeface="Times New Roman"/>
              </a:rPr>
              <a:t> </a:t>
            </a:r>
            <a:r>
              <a:rPr sz="1313">
                <a:solidFill>
                  <a:srgbClr val="1E1E1F"/>
                </a:solidFill>
                <a:latin typeface="Times New Roman"/>
                <a:cs typeface="Times New Roman"/>
              </a:rPr>
              <a:t>your</a:t>
            </a:r>
            <a:r>
              <a:rPr sz="1313" spc="50">
                <a:solidFill>
                  <a:srgbClr val="1E1E1F"/>
                </a:solidFill>
                <a:latin typeface="Times New Roman"/>
                <a:cs typeface="Times New Roman"/>
              </a:rPr>
              <a:t> </a:t>
            </a:r>
            <a:r>
              <a:rPr sz="1313" spc="-13">
                <a:solidFill>
                  <a:srgbClr val="1E1E1F"/>
                </a:solidFill>
                <a:latin typeface="Times New Roman"/>
                <a:cs typeface="Times New Roman"/>
              </a:rPr>
              <a:t>firstname123</a:t>
            </a:r>
            <a:endParaRPr sz="1313">
              <a:latin typeface="Times New Roman"/>
              <a:cs typeface="Times New Roman"/>
            </a:endParaRPr>
          </a:p>
          <a:p>
            <a:pPr>
              <a:spcBef>
                <a:spcPts val="63"/>
              </a:spcBef>
            </a:pPr>
            <a:endParaRPr sz="2000">
              <a:latin typeface="Times New Roman"/>
              <a:cs typeface="Times New Roman"/>
            </a:endParaRPr>
          </a:p>
          <a:p>
            <a:pPr marL="194469" indent="-178594">
              <a:buAutoNum type="arabicPeriod" startAt="2"/>
              <a:tabLst>
                <a:tab pos="194469" algn="l"/>
              </a:tabLst>
            </a:pPr>
            <a:r>
              <a:rPr sz="1313" b="1" u="sng">
                <a:solidFill>
                  <a:srgbClr val="1E1E1F"/>
                </a:solidFill>
                <a:uFill>
                  <a:solidFill>
                    <a:srgbClr val="1E1E1F"/>
                  </a:solidFill>
                </a:uFill>
                <a:latin typeface="Times New Roman"/>
                <a:cs typeface="Times New Roman"/>
              </a:rPr>
              <a:t>No</a:t>
            </a:r>
            <a:r>
              <a:rPr sz="1313" b="1" u="sng" spc="31">
                <a:solidFill>
                  <a:srgbClr val="1E1E1F"/>
                </a:solidFill>
                <a:uFill>
                  <a:solidFill>
                    <a:srgbClr val="1E1E1F"/>
                  </a:solidFill>
                </a:uFill>
                <a:latin typeface="Times New Roman"/>
                <a:cs typeface="Times New Roman"/>
              </a:rPr>
              <a:t> </a:t>
            </a:r>
            <a:r>
              <a:rPr lang="en-US" sz="1313" b="1" u="sng" spc="31">
                <a:solidFill>
                  <a:srgbClr val="1E1E1F"/>
                </a:solidFill>
                <a:uFill>
                  <a:solidFill>
                    <a:srgbClr val="1E1E1F"/>
                  </a:solidFill>
                </a:uFill>
                <a:latin typeface="Times New Roman"/>
                <a:cs typeface="Times New Roman"/>
              </a:rPr>
              <a:t>I</a:t>
            </a:r>
            <a:r>
              <a:rPr sz="1313" b="1" u="sng">
                <a:solidFill>
                  <a:srgbClr val="1E1E1F"/>
                </a:solidFill>
                <a:uFill>
                  <a:solidFill>
                    <a:srgbClr val="1E1E1F"/>
                  </a:solidFill>
                </a:uFill>
                <a:latin typeface="Times New Roman"/>
                <a:cs typeface="Times New Roman"/>
              </a:rPr>
              <a:t>nternet</a:t>
            </a:r>
            <a:r>
              <a:rPr sz="1313" b="1" u="sng" spc="50">
                <a:solidFill>
                  <a:srgbClr val="1E1E1F"/>
                </a:solidFill>
                <a:uFill>
                  <a:solidFill>
                    <a:srgbClr val="1E1E1F"/>
                  </a:solidFill>
                </a:uFill>
                <a:latin typeface="Times New Roman"/>
                <a:cs typeface="Times New Roman"/>
              </a:rPr>
              <a:t> </a:t>
            </a:r>
            <a:r>
              <a:rPr lang="en-US" sz="1313" b="1" u="sng" spc="-13">
                <a:solidFill>
                  <a:srgbClr val="1E1E1F"/>
                </a:solidFill>
                <a:uFill>
                  <a:solidFill>
                    <a:srgbClr val="1E1E1F"/>
                  </a:solidFill>
                </a:uFill>
                <a:latin typeface="Times New Roman"/>
                <a:cs typeface="Times New Roman"/>
              </a:rPr>
              <a:t>C</a:t>
            </a:r>
            <a:r>
              <a:rPr sz="1313" b="1" u="sng" spc="-13">
                <a:solidFill>
                  <a:srgbClr val="1E1E1F"/>
                </a:solidFill>
                <a:uFill>
                  <a:solidFill>
                    <a:srgbClr val="1E1E1F"/>
                  </a:solidFill>
                </a:uFill>
                <a:latin typeface="Times New Roman"/>
                <a:cs typeface="Times New Roman"/>
              </a:rPr>
              <a:t>onnection</a:t>
            </a:r>
            <a:endParaRPr sz="1313" b="1">
              <a:latin typeface="Times New Roman"/>
              <a:cs typeface="Times New Roman"/>
            </a:endParaRPr>
          </a:p>
          <a:p>
            <a:pPr marL="194469" marR="546100">
              <a:lnSpc>
                <a:spcPct val="125000"/>
              </a:lnSpc>
            </a:pPr>
            <a:r>
              <a:rPr lang="en-US" sz="1313">
                <a:solidFill>
                  <a:srgbClr val="1E1E1F"/>
                </a:solidFill>
                <a:latin typeface="Times New Roman"/>
                <a:cs typeface="Times New Roman"/>
              </a:rPr>
              <a:t>If</a:t>
            </a:r>
            <a:r>
              <a:rPr sz="1313" spc="63">
                <a:solidFill>
                  <a:srgbClr val="1E1E1F"/>
                </a:solidFill>
                <a:latin typeface="Times New Roman"/>
                <a:cs typeface="Times New Roman"/>
              </a:rPr>
              <a:t> </a:t>
            </a:r>
            <a:r>
              <a:rPr sz="1313">
                <a:solidFill>
                  <a:srgbClr val="1E1E1F"/>
                </a:solidFill>
                <a:latin typeface="Times New Roman"/>
                <a:cs typeface="Times New Roman"/>
              </a:rPr>
              <a:t>connecting</a:t>
            </a:r>
            <a:r>
              <a:rPr sz="1313" spc="38">
                <a:solidFill>
                  <a:srgbClr val="1E1E1F"/>
                </a:solidFill>
                <a:latin typeface="Times New Roman"/>
                <a:cs typeface="Times New Roman"/>
              </a:rPr>
              <a:t> </a:t>
            </a:r>
            <a:r>
              <a:rPr sz="1313">
                <a:solidFill>
                  <a:srgbClr val="1E1E1F"/>
                </a:solidFill>
                <a:latin typeface="Times New Roman"/>
                <a:cs typeface="Times New Roman"/>
              </a:rPr>
              <a:t>via</a:t>
            </a:r>
            <a:r>
              <a:rPr sz="1313" spc="19">
                <a:solidFill>
                  <a:srgbClr val="1E1E1F"/>
                </a:solidFill>
                <a:latin typeface="Times New Roman"/>
                <a:cs typeface="Times New Roman"/>
              </a:rPr>
              <a:t> </a:t>
            </a:r>
            <a:r>
              <a:rPr sz="1313" spc="-38">
                <a:solidFill>
                  <a:srgbClr val="1E1E1F"/>
                </a:solidFill>
                <a:latin typeface="Times New Roman"/>
                <a:cs typeface="Times New Roman"/>
              </a:rPr>
              <a:t>Wi-</a:t>
            </a:r>
            <a:r>
              <a:rPr sz="1313">
                <a:solidFill>
                  <a:srgbClr val="1E1E1F"/>
                </a:solidFill>
                <a:latin typeface="Times New Roman"/>
                <a:cs typeface="Times New Roman"/>
              </a:rPr>
              <a:t>fi,</a:t>
            </a:r>
            <a:r>
              <a:rPr sz="1313" spc="88">
                <a:solidFill>
                  <a:srgbClr val="1E1E1F"/>
                </a:solidFill>
                <a:latin typeface="Times New Roman"/>
                <a:cs typeface="Times New Roman"/>
              </a:rPr>
              <a:t> </a:t>
            </a:r>
            <a:r>
              <a:rPr sz="1313">
                <a:solidFill>
                  <a:srgbClr val="1E1E1F"/>
                </a:solidFill>
                <a:latin typeface="Times New Roman"/>
                <a:cs typeface="Times New Roman"/>
              </a:rPr>
              <a:t>confirm</a:t>
            </a:r>
            <a:r>
              <a:rPr sz="1313" spc="44">
                <a:solidFill>
                  <a:srgbClr val="1E1E1F"/>
                </a:solidFill>
                <a:latin typeface="Times New Roman"/>
                <a:cs typeface="Times New Roman"/>
              </a:rPr>
              <a:t> </a:t>
            </a:r>
            <a:r>
              <a:rPr sz="1313">
                <a:solidFill>
                  <a:srgbClr val="1E1E1F"/>
                </a:solidFill>
                <a:latin typeface="Times New Roman"/>
                <a:cs typeface="Times New Roman"/>
              </a:rPr>
              <a:t>that</a:t>
            </a:r>
            <a:r>
              <a:rPr sz="1313" spc="50">
                <a:solidFill>
                  <a:srgbClr val="1E1E1F"/>
                </a:solidFill>
                <a:latin typeface="Times New Roman"/>
                <a:cs typeface="Times New Roman"/>
              </a:rPr>
              <a:t> </a:t>
            </a:r>
            <a:r>
              <a:rPr sz="1313">
                <a:solidFill>
                  <a:srgbClr val="1E1E1F"/>
                </a:solidFill>
                <a:latin typeface="Times New Roman"/>
                <a:cs typeface="Times New Roman"/>
              </a:rPr>
              <a:t>other</a:t>
            </a:r>
            <a:r>
              <a:rPr sz="1313" spc="69">
                <a:solidFill>
                  <a:srgbClr val="1E1E1F"/>
                </a:solidFill>
                <a:latin typeface="Times New Roman"/>
                <a:cs typeface="Times New Roman"/>
              </a:rPr>
              <a:t> </a:t>
            </a:r>
            <a:r>
              <a:rPr sz="1313">
                <a:solidFill>
                  <a:srgbClr val="1E1E1F"/>
                </a:solidFill>
                <a:latin typeface="Times New Roman"/>
                <a:cs typeface="Times New Roman"/>
              </a:rPr>
              <a:t>devices</a:t>
            </a:r>
            <a:r>
              <a:rPr sz="1313" spc="-6">
                <a:solidFill>
                  <a:srgbClr val="1E1E1F"/>
                </a:solidFill>
                <a:latin typeface="Times New Roman"/>
                <a:cs typeface="Times New Roman"/>
              </a:rPr>
              <a:t> </a:t>
            </a:r>
            <a:r>
              <a:rPr sz="1313">
                <a:solidFill>
                  <a:srgbClr val="1E1E1F"/>
                </a:solidFill>
                <a:latin typeface="Times New Roman"/>
                <a:cs typeface="Times New Roman"/>
              </a:rPr>
              <a:t>that</a:t>
            </a:r>
            <a:r>
              <a:rPr sz="1313" spc="50">
                <a:solidFill>
                  <a:srgbClr val="1E1E1F"/>
                </a:solidFill>
                <a:latin typeface="Times New Roman"/>
                <a:cs typeface="Times New Roman"/>
              </a:rPr>
              <a:t> </a:t>
            </a:r>
            <a:r>
              <a:rPr sz="1313">
                <a:solidFill>
                  <a:srgbClr val="1E1E1F"/>
                </a:solidFill>
                <a:latin typeface="Times New Roman"/>
                <a:cs typeface="Times New Roman"/>
              </a:rPr>
              <a:t>are</a:t>
            </a:r>
            <a:r>
              <a:rPr sz="1313" spc="19">
                <a:solidFill>
                  <a:srgbClr val="1E1E1F"/>
                </a:solidFill>
                <a:latin typeface="Times New Roman"/>
                <a:cs typeface="Times New Roman"/>
              </a:rPr>
              <a:t> </a:t>
            </a:r>
            <a:r>
              <a:rPr sz="1313">
                <a:solidFill>
                  <a:srgbClr val="1E1E1F"/>
                </a:solidFill>
                <a:latin typeface="Times New Roman"/>
                <a:cs typeface="Times New Roman"/>
              </a:rPr>
              <a:t>attempting</a:t>
            </a:r>
            <a:r>
              <a:rPr sz="1313" spc="31">
                <a:solidFill>
                  <a:srgbClr val="1E1E1F"/>
                </a:solidFill>
                <a:latin typeface="Times New Roman"/>
                <a:cs typeface="Times New Roman"/>
              </a:rPr>
              <a:t> </a:t>
            </a:r>
            <a:r>
              <a:rPr sz="1313">
                <a:solidFill>
                  <a:srgbClr val="1E1E1F"/>
                </a:solidFill>
                <a:latin typeface="Times New Roman"/>
                <a:cs typeface="Times New Roman"/>
              </a:rPr>
              <a:t>to</a:t>
            </a:r>
            <a:r>
              <a:rPr sz="1313" spc="38">
                <a:solidFill>
                  <a:srgbClr val="1E1E1F"/>
                </a:solidFill>
                <a:latin typeface="Times New Roman"/>
                <a:cs typeface="Times New Roman"/>
              </a:rPr>
              <a:t> </a:t>
            </a:r>
            <a:r>
              <a:rPr sz="1313">
                <a:solidFill>
                  <a:srgbClr val="1E1E1F"/>
                </a:solidFill>
                <a:latin typeface="Times New Roman"/>
                <a:cs typeface="Times New Roman"/>
              </a:rPr>
              <a:t>connect</a:t>
            </a:r>
            <a:r>
              <a:rPr sz="1313" spc="50">
                <a:solidFill>
                  <a:srgbClr val="1E1E1F"/>
                </a:solidFill>
                <a:latin typeface="Times New Roman"/>
                <a:cs typeface="Times New Roman"/>
              </a:rPr>
              <a:t> </a:t>
            </a:r>
            <a:r>
              <a:rPr sz="1313">
                <a:solidFill>
                  <a:srgbClr val="1E1E1F"/>
                </a:solidFill>
                <a:latin typeface="Times New Roman"/>
                <a:cs typeface="Times New Roman"/>
              </a:rPr>
              <a:t>to</a:t>
            </a:r>
            <a:r>
              <a:rPr sz="1313" spc="38">
                <a:solidFill>
                  <a:srgbClr val="1E1E1F"/>
                </a:solidFill>
                <a:latin typeface="Times New Roman"/>
                <a:cs typeface="Times New Roman"/>
              </a:rPr>
              <a:t> </a:t>
            </a:r>
            <a:r>
              <a:rPr sz="1313">
                <a:solidFill>
                  <a:srgbClr val="1E1E1F"/>
                </a:solidFill>
                <a:latin typeface="Times New Roman"/>
                <a:cs typeface="Times New Roman"/>
              </a:rPr>
              <a:t>the</a:t>
            </a:r>
            <a:r>
              <a:rPr sz="1313" spc="19">
                <a:solidFill>
                  <a:srgbClr val="1E1E1F"/>
                </a:solidFill>
                <a:latin typeface="Times New Roman"/>
                <a:cs typeface="Times New Roman"/>
              </a:rPr>
              <a:t> </a:t>
            </a:r>
            <a:r>
              <a:rPr lang="en-US" sz="1313" spc="-38">
                <a:solidFill>
                  <a:srgbClr val="1E1E1F"/>
                </a:solidFill>
                <a:latin typeface="Times New Roman"/>
                <a:cs typeface="Times New Roman"/>
              </a:rPr>
              <a:t>Wi-</a:t>
            </a:r>
            <a:r>
              <a:rPr lang="en-US" sz="1313">
                <a:solidFill>
                  <a:srgbClr val="1E1E1F"/>
                </a:solidFill>
                <a:latin typeface="Times New Roman"/>
                <a:cs typeface="Times New Roman"/>
              </a:rPr>
              <a:t>fi</a:t>
            </a:r>
            <a:r>
              <a:rPr sz="1313" spc="44">
                <a:solidFill>
                  <a:srgbClr val="1E1E1F"/>
                </a:solidFill>
                <a:latin typeface="Times New Roman"/>
                <a:cs typeface="Times New Roman"/>
              </a:rPr>
              <a:t> </a:t>
            </a:r>
            <a:r>
              <a:rPr sz="1313">
                <a:solidFill>
                  <a:srgbClr val="1E1E1F"/>
                </a:solidFill>
                <a:latin typeface="Times New Roman"/>
                <a:cs typeface="Times New Roman"/>
              </a:rPr>
              <a:t>have</a:t>
            </a:r>
            <a:r>
              <a:rPr sz="1313" spc="19">
                <a:solidFill>
                  <a:srgbClr val="1E1E1F"/>
                </a:solidFill>
                <a:latin typeface="Times New Roman"/>
                <a:cs typeface="Times New Roman"/>
              </a:rPr>
              <a:t> </a:t>
            </a:r>
            <a:r>
              <a:rPr sz="1313" spc="-13">
                <a:solidFill>
                  <a:srgbClr val="1E1E1F"/>
                </a:solidFill>
                <a:latin typeface="Times New Roman"/>
                <a:cs typeface="Times New Roman"/>
              </a:rPr>
              <a:t>access.</a:t>
            </a:r>
            <a:r>
              <a:rPr sz="1313" spc="88">
                <a:solidFill>
                  <a:srgbClr val="1E1E1F"/>
                </a:solidFill>
                <a:latin typeface="Times New Roman"/>
                <a:cs typeface="Times New Roman"/>
              </a:rPr>
              <a:t> </a:t>
            </a:r>
            <a:r>
              <a:rPr sz="1313">
                <a:solidFill>
                  <a:srgbClr val="1E1E1F"/>
                </a:solidFill>
                <a:latin typeface="Times New Roman"/>
                <a:cs typeface="Times New Roman"/>
              </a:rPr>
              <a:t>If</a:t>
            </a:r>
            <a:r>
              <a:rPr sz="1313" spc="69">
                <a:solidFill>
                  <a:srgbClr val="1E1E1F"/>
                </a:solidFill>
                <a:latin typeface="Times New Roman"/>
                <a:cs typeface="Times New Roman"/>
              </a:rPr>
              <a:t> </a:t>
            </a:r>
            <a:r>
              <a:rPr sz="1313">
                <a:solidFill>
                  <a:srgbClr val="1E1E1F"/>
                </a:solidFill>
                <a:latin typeface="Times New Roman"/>
                <a:cs typeface="Times New Roman"/>
              </a:rPr>
              <a:t>they</a:t>
            </a:r>
            <a:r>
              <a:rPr sz="1313" spc="38">
                <a:solidFill>
                  <a:srgbClr val="1E1E1F"/>
                </a:solidFill>
                <a:latin typeface="Times New Roman"/>
                <a:cs typeface="Times New Roman"/>
              </a:rPr>
              <a:t> </a:t>
            </a:r>
            <a:r>
              <a:rPr sz="1313" spc="-13">
                <a:solidFill>
                  <a:srgbClr val="1E1E1F"/>
                </a:solidFill>
                <a:latin typeface="Times New Roman"/>
                <a:cs typeface="Times New Roman"/>
              </a:rPr>
              <a:t>don’t, </a:t>
            </a:r>
            <a:r>
              <a:rPr sz="1313">
                <a:solidFill>
                  <a:srgbClr val="1E1E1F"/>
                </a:solidFill>
                <a:latin typeface="Times New Roman"/>
                <a:cs typeface="Times New Roman"/>
              </a:rPr>
              <a:t>troubleshoot</a:t>
            </a:r>
            <a:r>
              <a:rPr sz="1313" spc="50">
                <a:solidFill>
                  <a:srgbClr val="1E1E1F"/>
                </a:solidFill>
                <a:latin typeface="Times New Roman"/>
                <a:cs typeface="Times New Roman"/>
              </a:rPr>
              <a:t> </a:t>
            </a:r>
            <a:r>
              <a:rPr sz="1313">
                <a:solidFill>
                  <a:srgbClr val="1E1E1F"/>
                </a:solidFill>
                <a:latin typeface="Times New Roman"/>
                <a:cs typeface="Times New Roman"/>
              </a:rPr>
              <a:t>and</a:t>
            </a:r>
            <a:r>
              <a:rPr sz="1313" spc="44">
                <a:solidFill>
                  <a:srgbClr val="1E1E1F"/>
                </a:solidFill>
                <a:latin typeface="Times New Roman"/>
                <a:cs typeface="Times New Roman"/>
              </a:rPr>
              <a:t> </a:t>
            </a:r>
            <a:r>
              <a:rPr sz="1313">
                <a:solidFill>
                  <a:srgbClr val="1E1E1F"/>
                </a:solidFill>
                <a:latin typeface="Times New Roman"/>
                <a:cs typeface="Times New Roman"/>
              </a:rPr>
              <a:t>resolve</a:t>
            </a:r>
            <a:r>
              <a:rPr sz="1313" spc="19">
                <a:solidFill>
                  <a:srgbClr val="1E1E1F"/>
                </a:solidFill>
                <a:latin typeface="Times New Roman"/>
                <a:cs typeface="Times New Roman"/>
              </a:rPr>
              <a:t> </a:t>
            </a:r>
            <a:r>
              <a:rPr sz="1313">
                <a:solidFill>
                  <a:srgbClr val="1E1E1F"/>
                </a:solidFill>
                <a:latin typeface="Times New Roman"/>
                <a:cs typeface="Times New Roman"/>
              </a:rPr>
              <a:t>the</a:t>
            </a:r>
            <a:r>
              <a:rPr sz="1313" spc="25">
                <a:solidFill>
                  <a:srgbClr val="1E1E1F"/>
                </a:solidFill>
                <a:latin typeface="Times New Roman"/>
                <a:cs typeface="Times New Roman"/>
              </a:rPr>
              <a:t> </a:t>
            </a:r>
            <a:r>
              <a:rPr sz="1313" spc="-38">
                <a:solidFill>
                  <a:srgbClr val="1E1E1F"/>
                </a:solidFill>
                <a:latin typeface="Times New Roman"/>
                <a:cs typeface="Times New Roman"/>
              </a:rPr>
              <a:t>Wi-</a:t>
            </a:r>
            <a:r>
              <a:rPr sz="1313">
                <a:solidFill>
                  <a:srgbClr val="1E1E1F"/>
                </a:solidFill>
                <a:latin typeface="Times New Roman"/>
                <a:cs typeface="Times New Roman"/>
              </a:rPr>
              <a:t>fi</a:t>
            </a:r>
            <a:r>
              <a:rPr sz="1313" spc="56">
                <a:solidFill>
                  <a:srgbClr val="1E1E1F"/>
                </a:solidFill>
                <a:latin typeface="Times New Roman"/>
                <a:cs typeface="Times New Roman"/>
              </a:rPr>
              <a:t> </a:t>
            </a:r>
            <a:r>
              <a:rPr sz="1313" spc="-13">
                <a:solidFill>
                  <a:srgbClr val="1E1E1F"/>
                </a:solidFill>
                <a:latin typeface="Times New Roman"/>
                <a:cs typeface="Times New Roman"/>
              </a:rPr>
              <a:t>connection.</a:t>
            </a:r>
            <a:endParaRPr sz="1313">
              <a:latin typeface="Times New Roman"/>
              <a:cs typeface="Times New Roman"/>
            </a:endParaRPr>
          </a:p>
          <a:p>
            <a:pPr>
              <a:spcBef>
                <a:spcPts val="25"/>
              </a:spcBef>
            </a:pPr>
            <a:endParaRPr sz="1688">
              <a:latin typeface="Times New Roman"/>
              <a:cs typeface="Times New Roman"/>
            </a:endParaRPr>
          </a:p>
          <a:p>
            <a:pPr marL="194469" marR="169069">
              <a:lnSpc>
                <a:spcPct val="125000"/>
              </a:lnSpc>
            </a:pPr>
            <a:r>
              <a:rPr sz="1313">
                <a:solidFill>
                  <a:srgbClr val="1E1E1F"/>
                </a:solidFill>
                <a:latin typeface="Times New Roman"/>
                <a:cs typeface="Times New Roman"/>
              </a:rPr>
              <a:t>If</a:t>
            </a:r>
            <a:r>
              <a:rPr sz="1313" spc="56">
                <a:solidFill>
                  <a:srgbClr val="1E1E1F"/>
                </a:solidFill>
                <a:latin typeface="Times New Roman"/>
                <a:cs typeface="Times New Roman"/>
              </a:rPr>
              <a:t> </a:t>
            </a:r>
            <a:r>
              <a:rPr sz="1313">
                <a:solidFill>
                  <a:srgbClr val="1E1E1F"/>
                </a:solidFill>
                <a:latin typeface="Times New Roman"/>
                <a:cs typeface="Times New Roman"/>
              </a:rPr>
              <a:t>connecting</a:t>
            </a:r>
            <a:r>
              <a:rPr sz="1313" spc="31">
                <a:solidFill>
                  <a:srgbClr val="1E1E1F"/>
                </a:solidFill>
                <a:latin typeface="Times New Roman"/>
                <a:cs typeface="Times New Roman"/>
              </a:rPr>
              <a:t> </a:t>
            </a:r>
            <a:r>
              <a:rPr sz="1313">
                <a:solidFill>
                  <a:srgbClr val="1E1E1F"/>
                </a:solidFill>
                <a:latin typeface="Times New Roman"/>
                <a:cs typeface="Times New Roman"/>
              </a:rPr>
              <a:t>via</a:t>
            </a:r>
            <a:r>
              <a:rPr sz="1313" spc="13">
                <a:solidFill>
                  <a:srgbClr val="1E1E1F"/>
                </a:solidFill>
                <a:latin typeface="Times New Roman"/>
                <a:cs typeface="Times New Roman"/>
              </a:rPr>
              <a:t> </a:t>
            </a:r>
            <a:r>
              <a:rPr sz="1313">
                <a:solidFill>
                  <a:srgbClr val="1E1E1F"/>
                </a:solidFill>
                <a:latin typeface="Times New Roman"/>
                <a:cs typeface="Times New Roman"/>
              </a:rPr>
              <a:t>a</a:t>
            </a:r>
            <a:r>
              <a:rPr sz="1313" spc="13">
                <a:solidFill>
                  <a:srgbClr val="1E1E1F"/>
                </a:solidFill>
                <a:latin typeface="Times New Roman"/>
                <a:cs typeface="Times New Roman"/>
              </a:rPr>
              <a:t> </a:t>
            </a:r>
            <a:r>
              <a:rPr sz="1313">
                <a:solidFill>
                  <a:srgbClr val="1E1E1F"/>
                </a:solidFill>
                <a:latin typeface="Times New Roman"/>
                <a:cs typeface="Times New Roman"/>
              </a:rPr>
              <a:t>mobile</a:t>
            </a:r>
            <a:r>
              <a:rPr sz="1313" spc="13">
                <a:solidFill>
                  <a:srgbClr val="1E1E1F"/>
                </a:solidFill>
                <a:latin typeface="Times New Roman"/>
                <a:cs typeface="Times New Roman"/>
              </a:rPr>
              <a:t> </a:t>
            </a:r>
            <a:r>
              <a:rPr sz="1313">
                <a:solidFill>
                  <a:srgbClr val="1E1E1F"/>
                </a:solidFill>
                <a:latin typeface="Times New Roman"/>
                <a:cs typeface="Times New Roman"/>
              </a:rPr>
              <a:t>connection,</a:t>
            </a:r>
            <a:r>
              <a:rPr sz="1313" spc="81">
                <a:solidFill>
                  <a:srgbClr val="1E1E1F"/>
                </a:solidFill>
                <a:latin typeface="Times New Roman"/>
                <a:cs typeface="Times New Roman"/>
              </a:rPr>
              <a:t> </a:t>
            </a:r>
            <a:r>
              <a:rPr sz="1313">
                <a:solidFill>
                  <a:srgbClr val="1E1E1F"/>
                </a:solidFill>
                <a:latin typeface="Times New Roman"/>
                <a:cs typeface="Times New Roman"/>
              </a:rPr>
              <a:t>confirm</a:t>
            </a:r>
            <a:r>
              <a:rPr sz="1313" spc="44">
                <a:solidFill>
                  <a:srgbClr val="1E1E1F"/>
                </a:solidFill>
                <a:latin typeface="Times New Roman"/>
                <a:cs typeface="Times New Roman"/>
              </a:rPr>
              <a:t> </a:t>
            </a:r>
            <a:r>
              <a:rPr sz="1313">
                <a:solidFill>
                  <a:srgbClr val="1E1E1F"/>
                </a:solidFill>
                <a:latin typeface="Times New Roman"/>
                <a:cs typeface="Times New Roman"/>
              </a:rPr>
              <a:t>that</a:t>
            </a:r>
            <a:r>
              <a:rPr sz="1313" spc="38">
                <a:solidFill>
                  <a:srgbClr val="1E1E1F"/>
                </a:solidFill>
                <a:latin typeface="Times New Roman"/>
                <a:cs typeface="Times New Roman"/>
              </a:rPr>
              <a:t> </a:t>
            </a:r>
            <a:r>
              <a:rPr sz="1313">
                <a:solidFill>
                  <a:srgbClr val="1E1E1F"/>
                </a:solidFill>
                <a:latin typeface="Times New Roman"/>
                <a:cs typeface="Times New Roman"/>
              </a:rPr>
              <a:t>other</a:t>
            </a:r>
            <a:r>
              <a:rPr sz="1313" spc="63">
                <a:solidFill>
                  <a:srgbClr val="1E1E1F"/>
                </a:solidFill>
                <a:latin typeface="Times New Roman"/>
                <a:cs typeface="Times New Roman"/>
              </a:rPr>
              <a:t> </a:t>
            </a:r>
            <a:r>
              <a:rPr sz="1313">
                <a:solidFill>
                  <a:srgbClr val="1E1E1F"/>
                </a:solidFill>
                <a:latin typeface="Times New Roman"/>
                <a:cs typeface="Times New Roman"/>
              </a:rPr>
              <a:t>mobile</a:t>
            </a:r>
            <a:r>
              <a:rPr sz="1313" spc="13">
                <a:solidFill>
                  <a:srgbClr val="1E1E1F"/>
                </a:solidFill>
                <a:latin typeface="Times New Roman"/>
                <a:cs typeface="Times New Roman"/>
              </a:rPr>
              <a:t> </a:t>
            </a:r>
            <a:r>
              <a:rPr sz="1313">
                <a:solidFill>
                  <a:srgbClr val="1E1E1F"/>
                </a:solidFill>
                <a:latin typeface="Times New Roman"/>
                <a:cs typeface="Times New Roman"/>
              </a:rPr>
              <a:t>devices</a:t>
            </a:r>
            <a:r>
              <a:rPr sz="1313" spc="-6">
                <a:solidFill>
                  <a:srgbClr val="1E1E1F"/>
                </a:solidFill>
                <a:latin typeface="Times New Roman"/>
                <a:cs typeface="Times New Roman"/>
              </a:rPr>
              <a:t> </a:t>
            </a:r>
            <a:r>
              <a:rPr sz="1313">
                <a:solidFill>
                  <a:srgbClr val="1E1E1F"/>
                </a:solidFill>
                <a:latin typeface="Times New Roman"/>
                <a:cs typeface="Times New Roman"/>
              </a:rPr>
              <a:t>are</a:t>
            </a:r>
            <a:r>
              <a:rPr sz="1313" spc="13">
                <a:solidFill>
                  <a:srgbClr val="1E1E1F"/>
                </a:solidFill>
                <a:latin typeface="Times New Roman"/>
                <a:cs typeface="Times New Roman"/>
              </a:rPr>
              <a:t> </a:t>
            </a:r>
            <a:r>
              <a:rPr sz="1313">
                <a:solidFill>
                  <a:srgbClr val="1E1E1F"/>
                </a:solidFill>
                <a:latin typeface="Times New Roman"/>
                <a:cs typeface="Times New Roman"/>
              </a:rPr>
              <a:t>able</a:t>
            </a:r>
            <a:r>
              <a:rPr sz="1313" spc="13">
                <a:solidFill>
                  <a:srgbClr val="1E1E1F"/>
                </a:solidFill>
                <a:latin typeface="Times New Roman"/>
                <a:cs typeface="Times New Roman"/>
              </a:rPr>
              <a:t> </a:t>
            </a:r>
            <a:r>
              <a:rPr sz="1313">
                <a:solidFill>
                  <a:srgbClr val="1E1E1F"/>
                </a:solidFill>
                <a:latin typeface="Times New Roman"/>
                <a:cs typeface="Times New Roman"/>
              </a:rPr>
              <a:t>to</a:t>
            </a:r>
            <a:r>
              <a:rPr sz="1313" spc="31">
                <a:solidFill>
                  <a:srgbClr val="1E1E1F"/>
                </a:solidFill>
                <a:latin typeface="Times New Roman"/>
                <a:cs typeface="Times New Roman"/>
              </a:rPr>
              <a:t> </a:t>
            </a:r>
            <a:r>
              <a:rPr sz="1313">
                <a:solidFill>
                  <a:srgbClr val="1E1E1F"/>
                </a:solidFill>
                <a:latin typeface="Times New Roman"/>
                <a:cs typeface="Times New Roman"/>
              </a:rPr>
              <a:t>connect</a:t>
            </a:r>
            <a:r>
              <a:rPr sz="1313" spc="44">
                <a:solidFill>
                  <a:srgbClr val="1E1E1F"/>
                </a:solidFill>
                <a:latin typeface="Times New Roman"/>
                <a:cs typeface="Times New Roman"/>
              </a:rPr>
              <a:t> </a:t>
            </a:r>
            <a:r>
              <a:rPr sz="1313">
                <a:solidFill>
                  <a:srgbClr val="1E1E1F"/>
                </a:solidFill>
                <a:latin typeface="Times New Roman"/>
                <a:cs typeface="Times New Roman"/>
              </a:rPr>
              <a:t>in</a:t>
            </a:r>
            <a:r>
              <a:rPr sz="1313" spc="31">
                <a:solidFill>
                  <a:srgbClr val="1E1E1F"/>
                </a:solidFill>
                <a:latin typeface="Times New Roman"/>
                <a:cs typeface="Times New Roman"/>
              </a:rPr>
              <a:t> </a:t>
            </a:r>
            <a:r>
              <a:rPr sz="1313">
                <a:solidFill>
                  <a:srgbClr val="1E1E1F"/>
                </a:solidFill>
                <a:latin typeface="Times New Roman"/>
                <a:cs typeface="Times New Roman"/>
              </a:rPr>
              <a:t>the</a:t>
            </a:r>
            <a:r>
              <a:rPr sz="1313" spc="13">
                <a:solidFill>
                  <a:srgbClr val="1E1E1F"/>
                </a:solidFill>
                <a:latin typeface="Times New Roman"/>
                <a:cs typeface="Times New Roman"/>
              </a:rPr>
              <a:t> </a:t>
            </a:r>
            <a:r>
              <a:rPr sz="1313">
                <a:solidFill>
                  <a:srgbClr val="1E1E1F"/>
                </a:solidFill>
                <a:latin typeface="Times New Roman"/>
                <a:cs typeface="Times New Roman"/>
              </a:rPr>
              <a:t>same</a:t>
            </a:r>
            <a:r>
              <a:rPr sz="1313" spc="13">
                <a:solidFill>
                  <a:srgbClr val="1E1E1F"/>
                </a:solidFill>
                <a:latin typeface="Times New Roman"/>
                <a:cs typeface="Times New Roman"/>
              </a:rPr>
              <a:t> </a:t>
            </a:r>
            <a:r>
              <a:rPr sz="1313">
                <a:solidFill>
                  <a:srgbClr val="1E1E1F"/>
                </a:solidFill>
                <a:latin typeface="Times New Roman"/>
                <a:cs typeface="Times New Roman"/>
              </a:rPr>
              <a:t>location</a:t>
            </a:r>
            <a:r>
              <a:rPr sz="1313" spc="31">
                <a:solidFill>
                  <a:srgbClr val="1E1E1F"/>
                </a:solidFill>
                <a:latin typeface="Times New Roman"/>
                <a:cs typeface="Times New Roman"/>
              </a:rPr>
              <a:t> </a:t>
            </a:r>
            <a:r>
              <a:rPr sz="1313">
                <a:solidFill>
                  <a:srgbClr val="1E1E1F"/>
                </a:solidFill>
                <a:latin typeface="Times New Roman"/>
                <a:cs typeface="Times New Roman"/>
              </a:rPr>
              <a:t>on</a:t>
            </a:r>
            <a:r>
              <a:rPr sz="1313" spc="31">
                <a:solidFill>
                  <a:srgbClr val="1E1E1F"/>
                </a:solidFill>
                <a:latin typeface="Times New Roman"/>
                <a:cs typeface="Times New Roman"/>
              </a:rPr>
              <a:t> </a:t>
            </a:r>
            <a:r>
              <a:rPr sz="1313">
                <a:solidFill>
                  <a:srgbClr val="1E1E1F"/>
                </a:solidFill>
                <a:latin typeface="Times New Roman"/>
                <a:cs typeface="Times New Roman"/>
              </a:rPr>
              <a:t>a</a:t>
            </a:r>
            <a:r>
              <a:rPr sz="1313" spc="13">
                <a:solidFill>
                  <a:srgbClr val="1E1E1F"/>
                </a:solidFill>
                <a:latin typeface="Times New Roman"/>
                <a:cs typeface="Times New Roman"/>
              </a:rPr>
              <a:t> </a:t>
            </a:r>
            <a:r>
              <a:rPr sz="1313" spc="-13">
                <a:solidFill>
                  <a:srgbClr val="1E1E1F"/>
                </a:solidFill>
                <a:latin typeface="Times New Roman"/>
                <a:cs typeface="Times New Roman"/>
              </a:rPr>
              <a:t>mobile </a:t>
            </a:r>
            <a:r>
              <a:rPr sz="1313">
                <a:solidFill>
                  <a:srgbClr val="1E1E1F"/>
                </a:solidFill>
                <a:latin typeface="Times New Roman"/>
                <a:cs typeface="Times New Roman"/>
              </a:rPr>
              <a:t>connection.</a:t>
            </a:r>
            <a:r>
              <a:rPr sz="1313" spc="75">
                <a:solidFill>
                  <a:srgbClr val="1E1E1F"/>
                </a:solidFill>
                <a:latin typeface="Times New Roman"/>
                <a:cs typeface="Times New Roman"/>
              </a:rPr>
              <a:t> </a:t>
            </a:r>
            <a:r>
              <a:rPr sz="1313">
                <a:solidFill>
                  <a:srgbClr val="1E1E1F"/>
                </a:solidFill>
                <a:latin typeface="Times New Roman"/>
                <a:cs typeface="Times New Roman"/>
              </a:rPr>
              <a:t>If</a:t>
            </a:r>
            <a:r>
              <a:rPr sz="1313" spc="63">
                <a:solidFill>
                  <a:srgbClr val="1E1E1F"/>
                </a:solidFill>
                <a:latin typeface="Times New Roman"/>
                <a:cs typeface="Times New Roman"/>
              </a:rPr>
              <a:t> </a:t>
            </a:r>
            <a:r>
              <a:rPr sz="1313">
                <a:solidFill>
                  <a:srgbClr val="1E1E1F"/>
                </a:solidFill>
                <a:latin typeface="Times New Roman"/>
                <a:cs typeface="Times New Roman"/>
              </a:rPr>
              <a:t>they</a:t>
            </a:r>
            <a:r>
              <a:rPr sz="1313" spc="31">
                <a:solidFill>
                  <a:srgbClr val="1E1E1F"/>
                </a:solidFill>
                <a:latin typeface="Times New Roman"/>
                <a:cs typeface="Times New Roman"/>
              </a:rPr>
              <a:t> </a:t>
            </a:r>
            <a:r>
              <a:rPr sz="1313">
                <a:solidFill>
                  <a:srgbClr val="1E1E1F"/>
                </a:solidFill>
                <a:latin typeface="Times New Roman"/>
                <a:cs typeface="Times New Roman"/>
              </a:rPr>
              <a:t>aren’t</a:t>
            </a:r>
            <a:r>
              <a:rPr sz="1313" spc="44">
                <a:solidFill>
                  <a:srgbClr val="1E1E1F"/>
                </a:solidFill>
                <a:latin typeface="Times New Roman"/>
                <a:cs typeface="Times New Roman"/>
              </a:rPr>
              <a:t> </a:t>
            </a:r>
            <a:r>
              <a:rPr sz="1313">
                <a:solidFill>
                  <a:srgbClr val="1E1E1F"/>
                </a:solidFill>
                <a:latin typeface="Times New Roman"/>
                <a:cs typeface="Times New Roman"/>
              </a:rPr>
              <a:t>able</a:t>
            </a:r>
            <a:r>
              <a:rPr sz="1313" spc="13">
                <a:solidFill>
                  <a:srgbClr val="1E1E1F"/>
                </a:solidFill>
                <a:latin typeface="Times New Roman"/>
                <a:cs typeface="Times New Roman"/>
              </a:rPr>
              <a:t> </a:t>
            </a:r>
            <a:r>
              <a:rPr sz="1313">
                <a:solidFill>
                  <a:srgbClr val="1E1E1F"/>
                </a:solidFill>
                <a:latin typeface="Times New Roman"/>
                <a:cs typeface="Times New Roman"/>
              </a:rPr>
              <a:t>to,</a:t>
            </a:r>
            <a:r>
              <a:rPr sz="1313" spc="81">
                <a:solidFill>
                  <a:srgbClr val="1E1E1F"/>
                </a:solidFill>
                <a:latin typeface="Times New Roman"/>
                <a:cs typeface="Times New Roman"/>
              </a:rPr>
              <a:t> </a:t>
            </a:r>
            <a:r>
              <a:rPr sz="1313">
                <a:solidFill>
                  <a:srgbClr val="1E1E1F"/>
                </a:solidFill>
                <a:latin typeface="Times New Roman"/>
                <a:cs typeface="Times New Roman"/>
              </a:rPr>
              <a:t>then</a:t>
            </a:r>
            <a:r>
              <a:rPr sz="1313" spc="31">
                <a:solidFill>
                  <a:srgbClr val="1E1E1F"/>
                </a:solidFill>
                <a:latin typeface="Times New Roman"/>
                <a:cs typeface="Times New Roman"/>
              </a:rPr>
              <a:t> </a:t>
            </a:r>
            <a:r>
              <a:rPr sz="1313">
                <a:solidFill>
                  <a:srgbClr val="1E1E1F"/>
                </a:solidFill>
                <a:latin typeface="Times New Roman"/>
                <a:cs typeface="Times New Roman"/>
              </a:rPr>
              <a:t>consider</a:t>
            </a:r>
            <a:r>
              <a:rPr sz="1313" spc="63">
                <a:solidFill>
                  <a:srgbClr val="1E1E1F"/>
                </a:solidFill>
                <a:latin typeface="Times New Roman"/>
                <a:cs typeface="Times New Roman"/>
              </a:rPr>
              <a:t> </a:t>
            </a:r>
            <a:r>
              <a:rPr sz="1313">
                <a:solidFill>
                  <a:srgbClr val="1E1E1F"/>
                </a:solidFill>
                <a:latin typeface="Times New Roman"/>
                <a:cs typeface="Times New Roman"/>
              </a:rPr>
              <a:t>switching</a:t>
            </a:r>
            <a:r>
              <a:rPr sz="1313" spc="31">
                <a:solidFill>
                  <a:srgbClr val="1E1E1F"/>
                </a:solidFill>
                <a:latin typeface="Times New Roman"/>
                <a:cs typeface="Times New Roman"/>
              </a:rPr>
              <a:t> </a:t>
            </a:r>
            <a:r>
              <a:rPr sz="1313">
                <a:solidFill>
                  <a:srgbClr val="1E1E1F"/>
                </a:solidFill>
                <a:latin typeface="Times New Roman"/>
                <a:cs typeface="Times New Roman"/>
              </a:rPr>
              <a:t>to</a:t>
            </a:r>
            <a:r>
              <a:rPr sz="1313" spc="31">
                <a:solidFill>
                  <a:srgbClr val="1E1E1F"/>
                </a:solidFill>
                <a:latin typeface="Times New Roman"/>
                <a:cs typeface="Times New Roman"/>
              </a:rPr>
              <a:t> </a:t>
            </a:r>
            <a:r>
              <a:rPr sz="1313">
                <a:solidFill>
                  <a:srgbClr val="1E1E1F"/>
                </a:solidFill>
                <a:latin typeface="Times New Roman"/>
                <a:cs typeface="Times New Roman"/>
              </a:rPr>
              <a:t>a</a:t>
            </a:r>
            <a:r>
              <a:rPr sz="1313" spc="19">
                <a:solidFill>
                  <a:srgbClr val="1E1E1F"/>
                </a:solidFill>
                <a:latin typeface="Times New Roman"/>
                <a:cs typeface="Times New Roman"/>
              </a:rPr>
              <a:t> </a:t>
            </a:r>
            <a:r>
              <a:rPr sz="1313" spc="-38">
                <a:solidFill>
                  <a:srgbClr val="1E1E1F"/>
                </a:solidFill>
                <a:latin typeface="Times New Roman"/>
                <a:cs typeface="Times New Roman"/>
              </a:rPr>
              <a:t>Wi-</a:t>
            </a:r>
            <a:r>
              <a:rPr sz="1313">
                <a:solidFill>
                  <a:srgbClr val="1E1E1F"/>
                </a:solidFill>
                <a:latin typeface="Times New Roman"/>
                <a:cs typeface="Times New Roman"/>
              </a:rPr>
              <a:t>fi</a:t>
            </a:r>
            <a:r>
              <a:rPr sz="1313" spc="44">
                <a:solidFill>
                  <a:srgbClr val="1E1E1F"/>
                </a:solidFill>
                <a:latin typeface="Times New Roman"/>
                <a:cs typeface="Times New Roman"/>
              </a:rPr>
              <a:t> </a:t>
            </a:r>
            <a:r>
              <a:rPr sz="1313" spc="-13">
                <a:solidFill>
                  <a:srgbClr val="1E1E1F"/>
                </a:solidFill>
                <a:latin typeface="Times New Roman"/>
                <a:cs typeface="Times New Roman"/>
              </a:rPr>
              <a:t>connection</a:t>
            </a:r>
            <a:endParaRPr sz="1313">
              <a:latin typeface="Times New Roman"/>
              <a:cs typeface="Times New Roman"/>
            </a:endParaRPr>
          </a:p>
          <a:p>
            <a:pPr>
              <a:spcBef>
                <a:spcPts val="63"/>
              </a:spcBef>
            </a:pPr>
            <a:endParaRPr sz="2000">
              <a:latin typeface="Times New Roman"/>
              <a:cs typeface="Times New Roman"/>
            </a:endParaRPr>
          </a:p>
          <a:p>
            <a:pPr marL="194469" marR="6350">
              <a:lnSpc>
                <a:spcPct val="125000"/>
              </a:lnSpc>
            </a:pPr>
            <a:r>
              <a:rPr sz="1313">
                <a:solidFill>
                  <a:srgbClr val="1E1E1F"/>
                </a:solidFill>
                <a:latin typeface="Times New Roman"/>
                <a:cs typeface="Times New Roman"/>
              </a:rPr>
              <a:t>If</a:t>
            </a:r>
            <a:r>
              <a:rPr sz="1313" spc="63">
                <a:solidFill>
                  <a:srgbClr val="1E1E1F"/>
                </a:solidFill>
                <a:latin typeface="Times New Roman"/>
                <a:cs typeface="Times New Roman"/>
              </a:rPr>
              <a:t> </a:t>
            </a:r>
            <a:r>
              <a:rPr sz="1313">
                <a:solidFill>
                  <a:srgbClr val="1E1E1F"/>
                </a:solidFill>
                <a:latin typeface="Times New Roman"/>
                <a:cs typeface="Times New Roman"/>
              </a:rPr>
              <a:t>you’re</a:t>
            </a:r>
            <a:r>
              <a:rPr sz="1313" spc="19">
                <a:solidFill>
                  <a:srgbClr val="1E1E1F"/>
                </a:solidFill>
                <a:latin typeface="Times New Roman"/>
                <a:cs typeface="Times New Roman"/>
              </a:rPr>
              <a:t> </a:t>
            </a:r>
            <a:r>
              <a:rPr sz="1313">
                <a:solidFill>
                  <a:srgbClr val="1E1E1F"/>
                </a:solidFill>
                <a:latin typeface="Times New Roman"/>
                <a:cs typeface="Times New Roman"/>
              </a:rPr>
              <a:t>receiving</a:t>
            </a:r>
            <a:r>
              <a:rPr sz="1313" spc="31">
                <a:solidFill>
                  <a:srgbClr val="1E1E1F"/>
                </a:solidFill>
                <a:latin typeface="Times New Roman"/>
                <a:cs typeface="Times New Roman"/>
              </a:rPr>
              <a:t> </a:t>
            </a:r>
            <a:r>
              <a:rPr sz="1313">
                <a:solidFill>
                  <a:srgbClr val="1E1E1F"/>
                </a:solidFill>
                <a:latin typeface="Times New Roman"/>
                <a:cs typeface="Times New Roman"/>
              </a:rPr>
              <a:t>error</a:t>
            </a:r>
            <a:r>
              <a:rPr sz="1313" spc="69">
                <a:solidFill>
                  <a:srgbClr val="1E1E1F"/>
                </a:solidFill>
                <a:latin typeface="Times New Roman"/>
                <a:cs typeface="Times New Roman"/>
              </a:rPr>
              <a:t> </a:t>
            </a:r>
            <a:r>
              <a:rPr sz="1313">
                <a:solidFill>
                  <a:srgbClr val="1E1E1F"/>
                </a:solidFill>
                <a:latin typeface="Times New Roman"/>
                <a:cs typeface="Times New Roman"/>
              </a:rPr>
              <a:t>reports</a:t>
            </a:r>
            <a:r>
              <a:rPr sz="1313" spc="-6">
                <a:solidFill>
                  <a:srgbClr val="1E1E1F"/>
                </a:solidFill>
                <a:latin typeface="Times New Roman"/>
                <a:cs typeface="Times New Roman"/>
              </a:rPr>
              <a:t> </a:t>
            </a:r>
            <a:r>
              <a:rPr sz="1313">
                <a:solidFill>
                  <a:srgbClr val="1E1E1F"/>
                </a:solidFill>
                <a:latin typeface="Times New Roman"/>
                <a:cs typeface="Times New Roman"/>
              </a:rPr>
              <a:t>that</a:t>
            </a:r>
            <a:r>
              <a:rPr sz="1313" spc="44">
                <a:solidFill>
                  <a:srgbClr val="1E1E1F"/>
                </a:solidFill>
                <a:latin typeface="Times New Roman"/>
                <a:cs typeface="Times New Roman"/>
              </a:rPr>
              <a:t> </a:t>
            </a:r>
            <a:r>
              <a:rPr sz="1313">
                <a:solidFill>
                  <a:srgbClr val="1E1E1F"/>
                </a:solidFill>
                <a:latin typeface="Times New Roman"/>
                <a:cs typeface="Times New Roman"/>
              </a:rPr>
              <a:t>include</a:t>
            </a:r>
            <a:r>
              <a:rPr sz="1313" spc="19">
                <a:solidFill>
                  <a:srgbClr val="1E1E1F"/>
                </a:solidFill>
                <a:latin typeface="Times New Roman"/>
                <a:cs typeface="Times New Roman"/>
              </a:rPr>
              <a:t> </a:t>
            </a:r>
            <a:r>
              <a:rPr sz="1313">
                <a:solidFill>
                  <a:srgbClr val="1E1E1F"/>
                </a:solidFill>
                <a:latin typeface="Times New Roman"/>
                <a:cs typeface="Times New Roman"/>
              </a:rPr>
              <a:t>a</a:t>
            </a:r>
            <a:r>
              <a:rPr sz="1313" spc="19">
                <a:solidFill>
                  <a:srgbClr val="1E1E1F"/>
                </a:solidFill>
                <a:latin typeface="Times New Roman"/>
                <a:cs typeface="Times New Roman"/>
              </a:rPr>
              <a:t> </a:t>
            </a:r>
            <a:r>
              <a:rPr sz="1313">
                <a:solidFill>
                  <a:srgbClr val="1E1E1F"/>
                </a:solidFill>
                <a:latin typeface="Times New Roman"/>
                <a:cs typeface="Times New Roman"/>
              </a:rPr>
              <a:t>“Send</a:t>
            </a:r>
            <a:r>
              <a:rPr sz="1313" spc="38">
                <a:solidFill>
                  <a:srgbClr val="1E1E1F"/>
                </a:solidFill>
                <a:latin typeface="Times New Roman"/>
                <a:cs typeface="Times New Roman"/>
              </a:rPr>
              <a:t> </a:t>
            </a:r>
            <a:r>
              <a:rPr sz="1313">
                <a:solidFill>
                  <a:srgbClr val="1E1E1F"/>
                </a:solidFill>
                <a:latin typeface="Times New Roman"/>
                <a:cs typeface="Times New Roman"/>
              </a:rPr>
              <a:t>Email”</a:t>
            </a:r>
            <a:r>
              <a:rPr sz="1313" spc="13">
                <a:solidFill>
                  <a:srgbClr val="1E1E1F"/>
                </a:solidFill>
                <a:latin typeface="Times New Roman"/>
                <a:cs typeface="Times New Roman"/>
              </a:rPr>
              <a:t> </a:t>
            </a:r>
            <a:r>
              <a:rPr sz="1313">
                <a:solidFill>
                  <a:srgbClr val="1E1E1F"/>
                </a:solidFill>
                <a:latin typeface="Times New Roman"/>
                <a:cs typeface="Times New Roman"/>
              </a:rPr>
              <a:t>button,</a:t>
            </a:r>
            <a:r>
              <a:rPr sz="1313" spc="88">
                <a:solidFill>
                  <a:srgbClr val="1E1E1F"/>
                </a:solidFill>
                <a:latin typeface="Times New Roman"/>
                <a:cs typeface="Times New Roman"/>
              </a:rPr>
              <a:t> </a:t>
            </a:r>
            <a:r>
              <a:rPr sz="1313">
                <a:solidFill>
                  <a:srgbClr val="1E1E1F"/>
                </a:solidFill>
                <a:latin typeface="Times New Roman"/>
                <a:cs typeface="Times New Roman"/>
              </a:rPr>
              <a:t>please</a:t>
            </a:r>
            <a:r>
              <a:rPr sz="1313" spc="13">
                <a:solidFill>
                  <a:srgbClr val="1E1E1F"/>
                </a:solidFill>
                <a:latin typeface="Times New Roman"/>
                <a:cs typeface="Times New Roman"/>
              </a:rPr>
              <a:t> </a:t>
            </a:r>
            <a:r>
              <a:rPr sz="1313">
                <a:solidFill>
                  <a:srgbClr val="1E1E1F"/>
                </a:solidFill>
                <a:latin typeface="Times New Roman"/>
                <a:cs typeface="Times New Roman"/>
              </a:rPr>
              <a:t>choose</a:t>
            </a:r>
            <a:r>
              <a:rPr sz="1313" spc="19">
                <a:solidFill>
                  <a:srgbClr val="1E1E1F"/>
                </a:solidFill>
                <a:latin typeface="Times New Roman"/>
                <a:cs typeface="Times New Roman"/>
              </a:rPr>
              <a:t> </a:t>
            </a:r>
            <a:r>
              <a:rPr sz="1313">
                <a:solidFill>
                  <a:srgbClr val="1E1E1F"/>
                </a:solidFill>
                <a:latin typeface="Times New Roman"/>
                <a:cs typeface="Times New Roman"/>
              </a:rPr>
              <a:t>the</a:t>
            </a:r>
            <a:r>
              <a:rPr sz="1313" spc="19">
                <a:solidFill>
                  <a:srgbClr val="1E1E1F"/>
                </a:solidFill>
                <a:latin typeface="Times New Roman"/>
                <a:cs typeface="Times New Roman"/>
              </a:rPr>
              <a:t> </a:t>
            </a:r>
            <a:r>
              <a:rPr sz="1313">
                <a:solidFill>
                  <a:srgbClr val="1E1E1F"/>
                </a:solidFill>
                <a:latin typeface="Times New Roman"/>
                <a:cs typeface="Times New Roman"/>
              </a:rPr>
              <a:t>option</a:t>
            </a:r>
            <a:r>
              <a:rPr sz="1313" spc="38">
                <a:solidFill>
                  <a:srgbClr val="1E1E1F"/>
                </a:solidFill>
                <a:latin typeface="Times New Roman"/>
                <a:cs typeface="Times New Roman"/>
              </a:rPr>
              <a:t> </a:t>
            </a:r>
            <a:r>
              <a:rPr sz="1313">
                <a:solidFill>
                  <a:srgbClr val="1E1E1F"/>
                </a:solidFill>
                <a:latin typeface="Times New Roman"/>
                <a:cs typeface="Times New Roman"/>
              </a:rPr>
              <a:t>to</a:t>
            </a:r>
            <a:r>
              <a:rPr sz="1313" spc="31">
                <a:solidFill>
                  <a:srgbClr val="1E1E1F"/>
                </a:solidFill>
                <a:latin typeface="Times New Roman"/>
                <a:cs typeface="Times New Roman"/>
              </a:rPr>
              <a:t> </a:t>
            </a:r>
            <a:r>
              <a:rPr sz="1313">
                <a:solidFill>
                  <a:srgbClr val="1E1E1F"/>
                </a:solidFill>
                <a:latin typeface="Times New Roman"/>
                <a:cs typeface="Times New Roman"/>
              </a:rPr>
              <a:t>send</a:t>
            </a:r>
            <a:r>
              <a:rPr sz="1313" spc="38">
                <a:solidFill>
                  <a:srgbClr val="1E1E1F"/>
                </a:solidFill>
                <a:latin typeface="Times New Roman"/>
                <a:cs typeface="Times New Roman"/>
              </a:rPr>
              <a:t> </a:t>
            </a:r>
            <a:r>
              <a:rPr sz="1313">
                <a:solidFill>
                  <a:srgbClr val="1E1E1F"/>
                </a:solidFill>
                <a:latin typeface="Times New Roman"/>
                <a:cs typeface="Times New Roman"/>
              </a:rPr>
              <a:t>an</a:t>
            </a:r>
            <a:r>
              <a:rPr sz="1313" spc="38">
                <a:solidFill>
                  <a:srgbClr val="1E1E1F"/>
                </a:solidFill>
                <a:latin typeface="Times New Roman"/>
                <a:cs typeface="Times New Roman"/>
              </a:rPr>
              <a:t> </a:t>
            </a:r>
            <a:r>
              <a:rPr sz="1313">
                <a:solidFill>
                  <a:srgbClr val="1E1E1F"/>
                </a:solidFill>
                <a:latin typeface="Times New Roman"/>
                <a:cs typeface="Times New Roman"/>
              </a:rPr>
              <a:t>email</a:t>
            </a:r>
            <a:r>
              <a:rPr sz="1313" spc="44">
                <a:solidFill>
                  <a:srgbClr val="1E1E1F"/>
                </a:solidFill>
                <a:latin typeface="Times New Roman"/>
                <a:cs typeface="Times New Roman"/>
              </a:rPr>
              <a:t> </a:t>
            </a:r>
            <a:r>
              <a:rPr sz="1313">
                <a:solidFill>
                  <a:srgbClr val="1E1E1F"/>
                </a:solidFill>
                <a:latin typeface="Times New Roman"/>
                <a:cs typeface="Times New Roman"/>
              </a:rPr>
              <a:t>and</a:t>
            </a:r>
            <a:r>
              <a:rPr sz="1313" spc="38">
                <a:solidFill>
                  <a:srgbClr val="1E1E1F"/>
                </a:solidFill>
                <a:latin typeface="Times New Roman"/>
                <a:cs typeface="Times New Roman"/>
              </a:rPr>
              <a:t> </a:t>
            </a:r>
            <a:r>
              <a:rPr sz="1313">
                <a:solidFill>
                  <a:srgbClr val="1E1E1F"/>
                </a:solidFill>
                <a:latin typeface="Times New Roman"/>
                <a:cs typeface="Times New Roman"/>
              </a:rPr>
              <a:t>include</a:t>
            </a:r>
            <a:r>
              <a:rPr sz="1313" spc="19">
                <a:solidFill>
                  <a:srgbClr val="1E1E1F"/>
                </a:solidFill>
                <a:latin typeface="Times New Roman"/>
                <a:cs typeface="Times New Roman"/>
              </a:rPr>
              <a:t> </a:t>
            </a:r>
            <a:r>
              <a:rPr sz="1313" spc="-25">
                <a:solidFill>
                  <a:srgbClr val="1E1E1F"/>
                </a:solidFill>
                <a:latin typeface="Times New Roman"/>
                <a:cs typeface="Times New Roman"/>
              </a:rPr>
              <a:t>what </a:t>
            </a:r>
            <a:r>
              <a:rPr sz="1313">
                <a:solidFill>
                  <a:srgbClr val="1E1E1F"/>
                </a:solidFill>
                <a:latin typeface="Times New Roman"/>
                <a:cs typeface="Times New Roman"/>
              </a:rPr>
              <a:t>you</a:t>
            </a:r>
            <a:r>
              <a:rPr sz="1313" spc="38">
                <a:solidFill>
                  <a:srgbClr val="1E1E1F"/>
                </a:solidFill>
                <a:latin typeface="Times New Roman"/>
                <a:cs typeface="Times New Roman"/>
              </a:rPr>
              <a:t> </a:t>
            </a:r>
            <a:r>
              <a:rPr sz="1313">
                <a:solidFill>
                  <a:srgbClr val="1E1E1F"/>
                </a:solidFill>
                <a:latin typeface="Times New Roman"/>
                <a:cs typeface="Times New Roman"/>
              </a:rPr>
              <a:t>were</a:t>
            </a:r>
            <a:r>
              <a:rPr sz="1313" spc="19">
                <a:solidFill>
                  <a:srgbClr val="1E1E1F"/>
                </a:solidFill>
                <a:latin typeface="Times New Roman"/>
                <a:cs typeface="Times New Roman"/>
              </a:rPr>
              <a:t> </a:t>
            </a:r>
            <a:r>
              <a:rPr sz="1313">
                <a:solidFill>
                  <a:srgbClr val="1E1E1F"/>
                </a:solidFill>
                <a:latin typeface="Times New Roman"/>
                <a:cs typeface="Times New Roman"/>
              </a:rPr>
              <a:t>trying</a:t>
            </a:r>
            <a:r>
              <a:rPr sz="1313" spc="38">
                <a:solidFill>
                  <a:srgbClr val="1E1E1F"/>
                </a:solidFill>
                <a:latin typeface="Times New Roman"/>
                <a:cs typeface="Times New Roman"/>
              </a:rPr>
              <a:t> </a:t>
            </a:r>
            <a:r>
              <a:rPr sz="1313">
                <a:solidFill>
                  <a:srgbClr val="1E1E1F"/>
                </a:solidFill>
                <a:latin typeface="Times New Roman"/>
                <a:cs typeface="Times New Roman"/>
              </a:rPr>
              <a:t>to</a:t>
            </a:r>
            <a:r>
              <a:rPr sz="1313" spc="38">
                <a:solidFill>
                  <a:srgbClr val="1E1E1F"/>
                </a:solidFill>
                <a:latin typeface="Times New Roman"/>
                <a:cs typeface="Times New Roman"/>
              </a:rPr>
              <a:t> </a:t>
            </a:r>
            <a:r>
              <a:rPr sz="1313">
                <a:solidFill>
                  <a:srgbClr val="1E1E1F"/>
                </a:solidFill>
                <a:latin typeface="Times New Roman"/>
                <a:cs typeface="Times New Roman"/>
              </a:rPr>
              <a:t>do</a:t>
            </a:r>
            <a:r>
              <a:rPr sz="1313" spc="38">
                <a:solidFill>
                  <a:srgbClr val="1E1E1F"/>
                </a:solidFill>
                <a:latin typeface="Times New Roman"/>
                <a:cs typeface="Times New Roman"/>
              </a:rPr>
              <a:t> </a:t>
            </a:r>
            <a:r>
              <a:rPr sz="1313">
                <a:solidFill>
                  <a:srgbClr val="1E1E1F"/>
                </a:solidFill>
                <a:latin typeface="Times New Roman"/>
                <a:cs typeface="Times New Roman"/>
              </a:rPr>
              <a:t>at</a:t>
            </a:r>
            <a:r>
              <a:rPr sz="1313" spc="50">
                <a:solidFill>
                  <a:srgbClr val="1E1E1F"/>
                </a:solidFill>
                <a:latin typeface="Times New Roman"/>
                <a:cs typeface="Times New Roman"/>
              </a:rPr>
              <a:t> </a:t>
            </a:r>
            <a:r>
              <a:rPr sz="1313">
                <a:solidFill>
                  <a:srgbClr val="1E1E1F"/>
                </a:solidFill>
                <a:latin typeface="Times New Roman"/>
                <a:cs typeface="Times New Roman"/>
              </a:rPr>
              <a:t>the</a:t>
            </a:r>
            <a:r>
              <a:rPr sz="1313" spc="19">
                <a:solidFill>
                  <a:srgbClr val="1E1E1F"/>
                </a:solidFill>
                <a:latin typeface="Times New Roman"/>
                <a:cs typeface="Times New Roman"/>
              </a:rPr>
              <a:t> </a:t>
            </a:r>
            <a:r>
              <a:rPr sz="1313">
                <a:solidFill>
                  <a:srgbClr val="1E1E1F"/>
                </a:solidFill>
                <a:latin typeface="Times New Roman"/>
                <a:cs typeface="Times New Roman"/>
              </a:rPr>
              <a:t>time</a:t>
            </a:r>
            <a:r>
              <a:rPr sz="1313" spc="19">
                <a:solidFill>
                  <a:srgbClr val="1E1E1F"/>
                </a:solidFill>
                <a:latin typeface="Times New Roman"/>
                <a:cs typeface="Times New Roman"/>
              </a:rPr>
              <a:t> </a:t>
            </a:r>
            <a:r>
              <a:rPr sz="1313">
                <a:solidFill>
                  <a:srgbClr val="1E1E1F"/>
                </a:solidFill>
                <a:latin typeface="Times New Roman"/>
                <a:cs typeface="Times New Roman"/>
              </a:rPr>
              <a:t>of</a:t>
            </a:r>
            <a:r>
              <a:rPr sz="1313" spc="69">
                <a:solidFill>
                  <a:srgbClr val="1E1E1F"/>
                </a:solidFill>
                <a:latin typeface="Times New Roman"/>
                <a:cs typeface="Times New Roman"/>
              </a:rPr>
              <a:t> </a:t>
            </a:r>
            <a:r>
              <a:rPr sz="1313">
                <a:solidFill>
                  <a:srgbClr val="1E1E1F"/>
                </a:solidFill>
                <a:latin typeface="Times New Roman"/>
                <a:cs typeface="Times New Roman"/>
              </a:rPr>
              <a:t>the</a:t>
            </a:r>
            <a:r>
              <a:rPr sz="1313" spc="19">
                <a:solidFill>
                  <a:srgbClr val="1E1E1F"/>
                </a:solidFill>
                <a:latin typeface="Times New Roman"/>
                <a:cs typeface="Times New Roman"/>
              </a:rPr>
              <a:t> </a:t>
            </a:r>
            <a:r>
              <a:rPr sz="1313">
                <a:solidFill>
                  <a:srgbClr val="1E1E1F"/>
                </a:solidFill>
                <a:latin typeface="Times New Roman"/>
                <a:cs typeface="Times New Roman"/>
              </a:rPr>
              <a:t>error.</a:t>
            </a:r>
            <a:r>
              <a:rPr sz="1313" spc="88">
                <a:solidFill>
                  <a:srgbClr val="1E1E1F"/>
                </a:solidFill>
                <a:latin typeface="Times New Roman"/>
                <a:cs typeface="Times New Roman"/>
              </a:rPr>
              <a:t> </a:t>
            </a:r>
            <a:r>
              <a:rPr sz="1313">
                <a:solidFill>
                  <a:srgbClr val="1E1E1F"/>
                </a:solidFill>
                <a:latin typeface="Times New Roman"/>
                <a:cs typeface="Times New Roman"/>
              </a:rPr>
              <a:t>After</a:t>
            </a:r>
            <a:r>
              <a:rPr sz="1313" spc="69">
                <a:solidFill>
                  <a:srgbClr val="1E1E1F"/>
                </a:solidFill>
                <a:latin typeface="Times New Roman"/>
                <a:cs typeface="Times New Roman"/>
              </a:rPr>
              <a:t> </a:t>
            </a:r>
            <a:r>
              <a:rPr sz="1313">
                <a:solidFill>
                  <a:srgbClr val="1E1E1F"/>
                </a:solidFill>
                <a:latin typeface="Times New Roman"/>
                <a:cs typeface="Times New Roman"/>
              </a:rPr>
              <a:t>sending</a:t>
            </a:r>
            <a:r>
              <a:rPr sz="1313" spc="38">
                <a:solidFill>
                  <a:srgbClr val="1E1E1F"/>
                </a:solidFill>
                <a:latin typeface="Times New Roman"/>
                <a:cs typeface="Times New Roman"/>
              </a:rPr>
              <a:t> </a:t>
            </a:r>
            <a:r>
              <a:rPr sz="1313">
                <a:solidFill>
                  <a:srgbClr val="1E1E1F"/>
                </a:solidFill>
                <a:latin typeface="Times New Roman"/>
                <a:cs typeface="Times New Roman"/>
              </a:rPr>
              <a:t>the</a:t>
            </a:r>
            <a:r>
              <a:rPr sz="1313" spc="19">
                <a:solidFill>
                  <a:srgbClr val="1E1E1F"/>
                </a:solidFill>
                <a:latin typeface="Times New Roman"/>
                <a:cs typeface="Times New Roman"/>
              </a:rPr>
              <a:t> </a:t>
            </a:r>
            <a:r>
              <a:rPr sz="1313">
                <a:solidFill>
                  <a:srgbClr val="1E1E1F"/>
                </a:solidFill>
                <a:latin typeface="Times New Roman"/>
                <a:cs typeface="Times New Roman"/>
              </a:rPr>
              <a:t>email,</a:t>
            </a:r>
            <a:r>
              <a:rPr sz="1313" spc="88">
                <a:solidFill>
                  <a:srgbClr val="1E1E1F"/>
                </a:solidFill>
                <a:latin typeface="Times New Roman"/>
                <a:cs typeface="Times New Roman"/>
              </a:rPr>
              <a:t> </a:t>
            </a:r>
            <a:r>
              <a:rPr sz="1313">
                <a:solidFill>
                  <a:srgbClr val="1E1E1F"/>
                </a:solidFill>
                <a:latin typeface="Times New Roman"/>
                <a:cs typeface="Times New Roman"/>
              </a:rPr>
              <a:t>completely</a:t>
            </a:r>
            <a:r>
              <a:rPr sz="1313" spc="38">
                <a:solidFill>
                  <a:srgbClr val="1E1E1F"/>
                </a:solidFill>
                <a:latin typeface="Times New Roman"/>
                <a:cs typeface="Times New Roman"/>
              </a:rPr>
              <a:t> </a:t>
            </a:r>
            <a:r>
              <a:rPr sz="1313">
                <a:solidFill>
                  <a:srgbClr val="1E1E1F"/>
                </a:solidFill>
                <a:latin typeface="Times New Roman"/>
                <a:cs typeface="Times New Roman"/>
              </a:rPr>
              <a:t>close</a:t>
            </a:r>
            <a:r>
              <a:rPr sz="1313" spc="19">
                <a:solidFill>
                  <a:srgbClr val="1E1E1F"/>
                </a:solidFill>
                <a:latin typeface="Times New Roman"/>
                <a:cs typeface="Times New Roman"/>
              </a:rPr>
              <a:t> </a:t>
            </a:r>
            <a:r>
              <a:rPr sz="1313">
                <a:solidFill>
                  <a:srgbClr val="1E1E1F"/>
                </a:solidFill>
                <a:latin typeface="Times New Roman"/>
                <a:cs typeface="Times New Roman"/>
              </a:rPr>
              <a:t>the</a:t>
            </a:r>
            <a:r>
              <a:rPr sz="1313" spc="19">
                <a:solidFill>
                  <a:srgbClr val="1E1E1F"/>
                </a:solidFill>
                <a:latin typeface="Times New Roman"/>
                <a:cs typeface="Times New Roman"/>
              </a:rPr>
              <a:t> </a:t>
            </a:r>
            <a:r>
              <a:rPr sz="1313">
                <a:solidFill>
                  <a:srgbClr val="1E1E1F"/>
                </a:solidFill>
                <a:latin typeface="Times New Roman"/>
                <a:cs typeface="Times New Roman"/>
              </a:rPr>
              <a:t>app</a:t>
            </a:r>
            <a:r>
              <a:rPr sz="1313" spc="38">
                <a:solidFill>
                  <a:srgbClr val="1E1E1F"/>
                </a:solidFill>
                <a:latin typeface="Times New Roman"/>
                <a:cs typeface="Times New Roman"/>
              </a:rPr>
              <a:t> </a:t>
            </a:r>
            <a:r>
              <a:rPr sz="1313">
                <a:solidFill>
                  <a:srgbClr val="1E1E1F"/>
                </a:solidFill>
                <a:latin typeface="Times New Roman"/>
                <a:cs typeface="Times New Roman"/>
              </a:rPr>
              <a:t>(end</a:t>
            </a:r>
            <a:r>
              <a:rPr sz="1313" spc="38">
                <a:solidFill>
                  <a:srgbClr val="1E1E1F"/>
                </a:solidFill>
                <a:latin typeface="Times New Roman"/>
                <a:cs typeface="Times New Roman"/>
              </a:rPr>
              <a:t> </a:t>
            </a:r>
            <a:r>
              <a:rPr sz="1313">
                <a:solidFill>
                  <a:srgbClr val="1E1E1F"/>
                </a:solidFill>
                <a:latin typeface="Times New Roman"/>
                <a:cs typeface="Times New Roman"/>
              </a:rPr>
              <a:t>it</a:t>
            </a:r>
            <a:r>
              <a:rPr sz="1313" spc="50">
                <a:solidFill>
                  <a:srgbClr val="1E1E1F"/>
                </a:solidFill>
                <a:latin typeface="Times New Roman"/>
                <a:cs typeface="Times New Roman"/>
              </a:rPr>
              <a:t> </a:t>
            </a:r>
            <a:r>
              <a:rPr sz="1313">
                <a:solidFill>
                  <a:srgbClr val="1E1E1F"/>
                </a:solidFill>
                <a:latin typeface="Times New Roman"/>
                <a:cs typeface="Times New Roman"/>
              </a:rPr>
              <a:t>running</a:t>
            </a:r>
            <a:r>
              <a:rPr sz="1313" spc="38">
                <a:solidFill>
                  <a:srgbClr val="1E1E1F"/>
                </a:solidFill>
                <a:latin typeface="Times New Roman"/>
                <a:cs typeface="Times New Roman"/>
              </a:rPr>
              <a:t> </a:t>
            </a:r>
            <a:r>
              <a:rPr sz="1313">
                <a:solidFill>
                  <a:srgbClr val="1E1E1F"/>
                </a:solidFill>
                <a:latin typeface="Times New Roman"/>
                <a:cs typeface="Times New Roman"/>
              </a:rPr>
              <a:t>in</a:t>
            </a:r>
            <a:r>
              <a:rPr sz="1313" spc="44">
                <a:solidFill>
                  <a:srgbClr val="1E1E1F"/>
                </a:solidFill>
                <a:latin typeface="Times New Roman"/>
                <a:cs typeface="Times New Roman"/>
              </a:rPr>
              <a:t> </a:t>
            </a:r>
            <a:r>
              <a:rPr sz="1313" spc="-31">
                <a:solidFill>
                  <a:srgbClr val="1E1E1F"/>
                </a:solidFill>
                <a:latin typeface="Times New Roman"/>
                <a:cs typeface="Times New Roman"/>
              </a:rPr>
              <a:t>the </a:t>
            </a:r>
            <a:r>
              <a:rPr sz="1313">
                <a:solidFill>
                  <a:srgbClr val="1E1E1F"/>
                </a:solidFill>
                <a:latin typeface="Times New Roman"/>
                <a:cs typeface="Times New Roman"/>
              </a:rPr>
              <a:t>background),</a:t>
            </a:r>
            <a:r>
              <a:rPr sz="1313" spc="88">
                <a:solidFill>
                  <a:srgbClr val="1E1E1F"/>
                </a:solidFill>
                <a:latin typeface="Times New Roman"/>
                <a:cs typeface="Times New Roman"/>
              </a:rPr>
              <a:t> </a:t>
            </a:r>
            <a:r>
              <a:rPr sz="1313">
                <a:solidFill>
                  <a:srgbClr val="1E1E1F"/>
                </a:solidFill>
                <a:latin typeface="Times New Roman"/>
                <a:cs typeface="Times New Roman"/>
              </a:rPr>
              <a:t>and</a:t>
            </a:r>
            <a:r>
              <a:rPr sz="1313" spc="50">
                <a:solidFill>
                  <a:srgbClr val="1E1E1F"/>
                </a:solidFill>
                <a:latin typeface="Times New Roman"/>
                <a:cs typeface="Times New Roman"/>
              </a:rPr>
              <a:t> </a:t>
            </a:r>
            <a:r>
              <a:rPr sz="1313">
                <a:solidFill>
                  <a:srgbClr val="1E1E1F"/>
                </a:solidFill>
                <a:latin typeface="Times New Roman"/>
                <a:cs typeface="Times New Roman"/>
              </a:rPr>
              <a:t>try</a:t>
            </a:r>
            <a:r>
              <a:rPr sz="1313" spc="56">
                <a:solidFill>
                  <a:srgbClr val="1E1E1F"/>
                </a:solidFill>
                <a:latin typeface="Times New Roman"/>
                <a:cs typeface="Times New Roman"/>
              </a:rPr>
              <a:t> </a:t>
            </a:r>
            <a:r>
              <a:rPr sz="1313" spc="-25">
                <a:solidFill>
                  <a:srgbClr val="1E1E1F"/>
                </a:solidFill>
                <a:latin typeface="Times New Roman"/>
                <a:cs typeface="Times New Roman"/>
              </a:rPr>
              <a:t>again</a:t>
            </a:r>
            <a:endParaRPr sz="1313">
              <a:latin typeface="Times New Roman"/>
              <a:cs typeface="Times New Roman"/>
            </a:endParaRPr>
          </a:p>
        </p:txBody>
      </p:sp>
      <p:sp>
        <p:nvSpPr>
          <p:cNvPr id="5" name="TextBox 4">
            <a:extLst>
              <a:ext uri="{FF2B5EF4-FFF2-40B4-BE49-F238E27FC236}">
                <a16:creationId xmlns:a16="http://schemas.microsoft.com/office/drawing/2014/main" id="{911994A8-82E8-3D2B-C9FB-4FAB733C15B3}"/>
              </a:ext>
            </a:extLst>
          </p:cNvPr>
          <p:cNvSpPr txBox="1"/>
          <p:nvPr/>
        </p:nvSpPr>
        <p:spPr>
          <a:xfrm>
            <a:off x="1095375" y="1039812"/>
            <a:ext cx="10001250" cy="611706"/>
          </a:xfrm>
          <a:prstGeom prst="rect">
            <a:avLst/>
          </a:prstGeom>
          <a:noFill/>
        </p:spPr>
        <p:txBody>
          <a:bodyPr wrap="square">
            <a:spAutoFit/>
          </a:bodyPr>
          <a:lstStyle/>
          <a:p>
            <a:pPr algn="l" rtl="0" fontAlgn="base"/>
            <a:r>
              <a:rPr lang="en-US" sz="1125" b="1">
                <a:latin typeface="Times New Roman" panose="02020603050405020304" pitchFamily="18" charset="0"/>
              </a:rPr>
              <a:t>If you are unable to enter data or your notes during the session, please be sure to collect paper data to be submitted at a later time. Paper data sheets can be provided by a BCBA from the </a:t>
            </a:r>
            <a:r>
              <a:rPr lang="en-US" sz="1125" b="1" err="1">
                <a:latin typeface="Times New Roman" panose="02020603050405020304" pitchFamily="18" charset="0"/>
              </a:rPr>
              <a:t>ATrack</a:t>
            </a:r>
            <a:r>
              <a:rPr lang="en-US" sz="1125" b="1">
                <a:latin typeface="Times New Roman" panose="02020603050405020304" pitchFamily="18" charset="0"/>
              </a:rPr>
              <a:t> portal or by a case manager. Please enter the session data once the issue is resolved using the ‘Enter Past Session’ feature on the </a:t>
            </a:r>
            <a:r>
              <a:rPr lang="en-US" sz="1125" b="1" err="1">
                <a:latin typeface="Times New Roman" panose="02020603050405020304" pitchFamily="18" charset="0"/>
              </a:rPr>
              <a:t>ATrack</a:t>
            </a:r>
            <a:r>
              <a:rPr lang="en-US" sz="1125" b="1">
                <a:latin typeface="Times New Roman" panose="02020603050405020304" pitchFamily="18" charset="0"/>
              </a:rPr>
              <a:t> mobile app. Here is an instructional video on using the ‘Enter Past Session’ feature: </a:t>
            </a:r>
            <a:r>
              <a:rPr lang="en-US" sz="1125" b="1" u="sng">
                <a:solidFill>
                  <a:srgbClr val="0000FF"/>
                </a:solidFill>
                <a:latin typeface="Times New Roman" panose="02020603050405020304" pitchFamily="18" charset="0"/>
                <a:hlinkClick r:id="rId4"/>
              </a:rPr>
              <a:t>Link</a:t>
            </a:r>
            <a:r>
              <a:rPr lang="en-US" sz="1125">
                <a:latin typeface="Times New Roman" panose="02020603050405020304" pitchFamily="18" charset="0"/>
              </a:rPr>
              <a:t> </a:t>
            </a:r>
            <a:endParaRPr lang="en-US" sz="1125"/>
          </a:p>
        </p:txBody>
      </p:sp>
    </p:spTree>
    <p:extLst>
      <p:ext uri="{BB962C8B-B14F-4D97-AF65-F5344CB8AC3E}">
        <p14:creationId xmlns:p14="http://schemas.microsoft.com/office/powerpoint/2010/main" val="233525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4B9955-0636-ECE8-FD66-2FFB6D480B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733" y="6302920"/>
            <a:ext cx="2004915" cy="359626"/>
          </a:xfrm>
          <a:prstGeom prst="rect">
            <a:avLst/>
          </a:prstGeom>
        </p:spPr>
      </p:pic>
      <p:sp>
        <p:nvSpPr>
          <p:cNvPr id="3" name="Title 2">
            <a:extLst>
              <a:ext uri="{FF2B5EF4-FFF2-40B4-BE49-F238E27FC236}">
                <a16:creationId xmlns:a16="http://schemas.microsoft.com/office/drawing/2014/main" id="{742A2EFA-71BB-94B8-4C4E-2BC3A2809D9E}"/>
              </a:ext>
            </a:extLst>
          </p:cNvPr>
          <p:cNvSpPr>
            <a:spLocks noGrp="1"/>
          </p:cNvSpPr>
          <p:nvPr>
            <p:ph type="title"/>
          </p:nvPr>
        </p:nvSpPr>
        <p:spPr>
          <a:xfrm>
            <a:off x="1338911" y="-296881"/>
            <a:ext cx="9503831" cy="1346250"/>
          </a:xfrm>
        </p:spPr>
        <p:txBody>
          <a:bodyPr>
            <a:normAutofit/>
          </a:bodyPr>
          <a:lstStyle/>
          <a:p>
            <a:pPr algn="ctr"/>
            <a:r>
              <a:rPr lang="en-US" sz="3000" b="1" u="sng">
                <a:latin typeface="Times New Roman"/>
                <a:ea typeface="+mj-lt"/>
                <a:cs typeface="+mj-lt"/>
              </a:rPr>
              <a:t>Unable Pre-Check or Start A Session</a:t>
            </a:r>
            <a:r>
              <a:rPr lang="en-US" sz="3000" b="1">
                <a:latin typeface="Times New Roman"/>
                <a:ea typeface="+mj-lt"/>
                <a:cs typeface="+mj-lt"/>
              </a:rPr>
              <a:t> (</a:t>
            </a:r>
            <a:r>
              <a:rPr lang="en-US" sz="3000" b="1" u="sng">
                <a:latin typeface="Times New Roman"/>
                <a:ea typeface="+mj-lt"/>
                <a:cs typeface="+mj-lt"/>
              </a:rPr>
              <a:t>1)</a:t>
            </a:r>
            <a:endParaRPr lang="en-US" sz="3000">
              <a:latin typeface="Times New Roman"/>
              <a:cs typeface="Times New Roman"/>
            </a:endParaRPr>
          </a:p>
        </p:txBody>
      </p:sp>
      <p:sp>
        <p:nvSpPr>
          <p:cNvPr id="5" name="TextBox 4">
            <a:extLst>
              <a:ext uri="{FF2B5EF4-FFF2-40B4-BE49-F238E27FC236}">
                <a16:creationId xmlns:a16="http://schemas.microsoft.com/office/drawing/2014/main" id="{AC88C700-243C-0056-3571-9FF09AA26FEC}"/>
              </a:ext>
            </a:extLst>
          </p:cNvPr>
          <p:cNvSpPr txBox="1"/>
          <p:nvPr/>
        </p:nvSpPr>
        <p:spPr>
          <a:xfrm>
            <a:off x="1124410" y="846906"/>
            <a:ext cx="10001250" cy="611706"/>
          </a:xfrm>
          <a:prstGeom prst="rect">
            <a:avLst/>
          </a:prstGeom>
          <a:noFill/>
        </p:spPr>
        <p:txBody>
          <a:bodyPr wrap="square">
            <a:spAutoFit/>
          </a:bodyPr>
          <a:lstStyle/>
          <a:p>
            <a:pPr algn="l" rtl="0" fontAlgn="base"/>
            <a:r>
              <a:rPr lang="en-US" sz="1125" b="1">
                <a:latin typeface="Times New Roman" panose="02020603050405020304" pitchFamily="18" charset="0"/>
              </a:rPr>
              <a:t>If you are unable to enter data or your notes during the session, please be sure to collect paper data to be submitted at a later time. Paper data sheets can be provided by a BCBA from the </a:t>
            </a:r>
            <a:r>
              <a:rPr lang="en-US" sz="1125" b="1" err="1">
                <a:latin typeface="Times New Roman" panose="02020603050405020304" pitchFamily="18" charset="0"/>
              </a:rPr>
              <a:t>ATrack</a:t>
            </a:r>
            <a:r>
              <a:rPr lang="en-US" sz="1125" b="1">
                <a:latin typeface="Times New Roman" panose="02020603050405020304" pitchFamily="18" charset="0"/>
              </a:rPr>
              <a:t> portal or by a case manager. Please enter the session data once the issue is resolved using the ‘Enter Past Session’ feature on the </a:t>
            </a:r>
            <a:r>
              <a:rPr lang="en-US" sz="1125" b="1" err="1">
                <a:latin typeface="Times New Roman" panose="02020603050405020304" pitchFamily="18" charset="0"/>
              </a:rPr>
              <a:t>ATrack</a:t>
            </a:r>
            <a:r>
              <a:rPr lang="en-US" sz="1125" b="1">
                <a:latin typeface="Times New Roman" panose="02020603050405020304" pitchFamily="18" charset="0"/>
              </a:rPr>
              <a:t> mobile app. Here is an instructional video on using the ‘Enter Past Session’ feature: </a:t>
            </a:r>
            <a:r>
              <a:rPr lang="en-US" sz="1125" b="1" u="sng">
                <a:solidFill>
                  <a:srgbClr val="0000FF"/>
                </a:solidFill>
                <a:latin typeface="Times New Roman" panose="02020603050405020304" pitchFamily="18" charset="0"/>
                <a:hlinkClick r:id="rId4"/>
              </a:rPr>
              <a:t>Link</a:t>
            </a:r>
            <a:r>
              <a:rPr lang="en-US" sz="1125">
                <a:latin typeface="Times New Roman" panose="02020603050405020304" pitchFamily="18" charset="0"/>
              </a:rPr>
              <a:t> </a:t>
            </a:r>
            <a:endParaRPr lang="en-US" sz="1125"/>
          </a:p>
        </p:txBody>
      </p:sp>
      <p:sp>
        <p:nvSpPr>
          <p:cNvPr id="7" name="object 3">
            <a:extLst>
              <a:ext uri="{FF2B5EF4-FFF2-40B4-BE49-F238E27FC236}">
                <a16:creationId xmlns:a16="http://schemas.microsoft.com/office/drawing/2014/main" id="{CE2E0526-A345-C08C-6D4A-4D272ACBB8E8}"/>
              </a:ext>
            </a:extLst>
          </p:cNvPr>
          <p:cNvSpPr txBox="1"/>
          <p:nvPr/>
        </p:nvSpPr>
        <p:spPr>
          <a:xfrm>
            <a:off x="1128628" y="1072673"/>
            <a:ext cx="9933305" cy="4936446"/>
          </a:xfrm>
          <a:prstGeom prst="rect">
            <a:avLst/>
          </a:prstGeom>
        </p:spPr>
        <p:txBody>
          <a:bodyPr vert="horz" wrap="square" lIns="0" tIns="65880" rIns="0" bIns="0" rtlCol="0" anchor="ctr">
            <a:spAutoFit/>
          </a:bodyPr>
          <a:lstStyle/>
          <a:p>
            <a:pPr marL="15875">
              <a:spcBef>
                <a:spcPts val="517"/>
              </a:spcBef>
              <a:tabLst>
                <a:tab pos="194469" algn="l"/>
              </a:tabLst>
            </a:pPr>
            <a:endParaRPr lang="en-US" sz="1250" u="sng">
              <a:solidFill>
                <a:srgbClr val="1E1E1F"/>
              </a:solidFill>
              <a:uFill>
                <a:solidFill>
                  <a:srgbClr val="1E1E1F"/>
                </a:solidFill>
              </a:uFill>
              <a:latin typeface="Times New Roman"/>
              <a:cs typeface="Times New Roman"/>
            </a:endParaRPr>
          </a:p>
          <a:p>
            <a:pPr marL="194469" indent="-178594">
              <a:spcBef>
                <a:spcPts val="517"/>
              </a:spcBef>
              <a:buAutoNum type="arabicPeriod"/>
              <a:tabLst>
                <a:tab pos="194469" algn="l"/>
              </a:tabLst>
            </a:pPr>
            <a:endParaRPr lang="en-US" sz="1250" u="sng">
              <a:solidFill>
                <a:srgbClr val="1E1E1F"/>
              </a:solidFill>
              <a:uFill>
                <a:solidFill>
                  <a:srgbClr val="1E1E1F"/>
                </a:solidFill>
              </a:uFill>
              <a:latin typeface="Times New Roman"/>
              <a:cs typeface="Times New Roman"/>
            </a:endParaRPr>
          </a:p>
          <a:p>
            <a:pPr marL="194469" indent="-178594">
              <a:spcBef>
                <a:spcPts val="517"/>
              </a:spcBef>
              <a:buAutoNum type="arabicPeriod"/>
              <a:tabLst>
                <a:tab pos="194469" algn="l"/>
              </a:tabLst>
            </a:pPr>
            <a:r>
              <a:rPr sz="1250" b="1" u="sng">
                <a:solidFill>
                  <a:srgbClr val="1E1E1F"/>
                </a:solidFill>
                <a:uFill>
                  <a:solidFill>
                    <a:srgbClr val="1E1E1F"/>
                  </a:solidFill>
                </a:uFill>
                <a:latin typeface="Times New Roman"/>
                <a:cs typeface="Times New Roman"/>
              </a:rPr>
              <a:t>Overlapping</a:t>
            </a:r>
            <a:r>
              <a:rPr sz="1250" b="1" u="sng" spc="13">
                <a:solidFill>
                  <a:srgbClr val="1E1E1F"/>
                </a:solidFill>
                <a:uFill>
                  <a:solidFill>
                    <a:srgbClr val="1E1E1F"/>
                  </a:solidFill>
                </a:uFill>
                <a:latin typeface="Times New Roman"/>
                <a:cs typeface="Times New Roman"/>
              </a:rPr>
              <a:t> </a:t>
            </a:r>
            <a:r>
              <a:rPr lang="en-US" sz="1250" b="1" u="sng" spc="-25">
                <a:solidFill>
                  <a:srgbClr val="1E1E1F"/>
                </a:solidFill>
                <a:uFill>
                  <a:solidFill>
                    <a:srgbClr val="1E1E1F"/>
                  </a:solidFill>
                </a:uFill>
                <a:latin typeface="Times New Roman"/>
                <a:cs typeface="Times New Roman"/>
              </a:rPr>
              <a:t>H</a:t>
            </a:r>
            <a:r>
              <a:rPr sz="1250" b="1" u="sng" spc="-25">
                <a:solidFill>
                  <a:srgbClr val="1E1E1F"/>
                </a:solidFill>
                <a:uFill>
                  <a:solidFill>
                    <a:srgbClr val="1E1E1F"/>
                  </a:solidFill>
                </a:uFill>
                <a:latin typeface="Times New Roman"/>
                <a:cs typeface="Times New Roman"/>
              </a:rPr>
              <a:t>ours</a:t>
            </a:r>
            <a:endParaRPr sz="1250" b="1">
              <a:latin typeface="Times New Roman"/>
              <a:cs typeface="Times New Roman"/>
            </a:endParaRPr>
          </a:p>
          <a:p>
            <a:pPr marL="194469" marR="6350">
              <a:lnSpc>
                <a:spcPct val="125000"/>
              </a:lnSpc>
            </a:pPr>
            <a:r>
              <a:rPr sz="1250">
                <a:solidFill>
                  <a:srgbClr val="1E1E1F"/>
                </a:solidFill>
                <a:latin typeface="Times New Roman"/>
                <a:cs typeface="Times New Roman"/>
              </a:rPr>
              <a:t>If</a:t>
            </a:r>
            <a:r>
              <a:rPr sz="1250" spc="63">
                <a:solidFill>
                  <a:srgbClr val="1E1E1F"/>
                </a:solidFill>
                <a:latin typeface="Times New Roman"/>
                <a:cs typeface="Times New Roman"/>
              </a:rPr>
              <a:t> </a:t>
            </a:r>
            <a:r>
              <a:rPr sz="1250">
                <a:solidFill>
                  <a:srgbClr val="1E1E1F"/>
                </a:solidFill>
                <a:latin typeface="Times New Roman"/>
                <a:cs typeface="Times New Roman"/>
              </a:rPr>
              <a:t>you’re</a:t>
            </a:r>
            <a:r>
              <a:rPr sz="1250" spc="19">
                <a:solidFill>
                  <a:srgbClr val="1E1E1F"/>
                </a:solidFill>
                <a:latin typeface="Times New Roman"/>
                <a:cs typeface="Times New Roman"/>
              </a:rPr>
              <a:t> </a:t>
            </a:r>
            <a:r>
              <a:rPr sz="1250">
                <a:solidFill>
                  <a:srgbClr val="1E1E1F"/>
                </a:solidFill>
                <a:latin typeface="Times New Roman"/>
                <a:cs typeface="Times New Roman"/>
              </a:rPr>
              <a:t>receiving</a:t>
            </a:r>
            <a:r>
              <a:rPr sz="1250" spc="31">
                <a:solidFill>
                  <a:srgbClr val="1E1E1F"/>
                </a:solidFill>
                <a:latin typeface="Times New Roman"/>
                <a:cs typeface="Times New Roman"/>
              </a:rPr>
              <a:t> </a:t>
            </a:r>
            <a:r>
              <a:rPr sz="1250">
                <a:solidFill>
                  <a:srgbClr val="1E1E1F"/>
                </a:solidFill>
                <a:latin typeface="Times New Roman"/>
                <a:cs typeface="Times New Roman"/>
              </a:rPr>
              <a:t>an</a:t>
            </a:r>
            <a:r>
              <a:rPr sz="1250" spc="38">
                <a:solidFill>
                  <a:srgbClr val="1E1E1F"/>
                </a:solidFill>
                <a:latin typeface="Times New Roman"/>
                <a:cs typeface="Times New Roman"/>
              </a:rPr>
              <a:t> </a:t>
            </a:r>
            <a:r>
              <a:rPr sz="1250">
                <a:solidFill>
                  <a:srgbClr val="1E1E1F"/>
                </a:solidFill>
                <a:latin typeface="Times New Roman"/>
                <a:cs typeface="Times New Roman"/>
              </a:rPr>
              <a:t>error</a:t>
            </a:r>
            <a:r>
              <a:rPr sz="1250" spc="63">
                <a:solidFill>
                  <a:srgbClr val="1E1E1F"/>
                </a:solidFill>
                <a:latin typeface="Times New Roman"/>
                <a:cs typeface="Times New Roman"/>
              </a:rPr>
              <a:t> </a:t>
            </a:r>
            <a:r>
              <a:rPr sz="1250">
                <a:solidFill>
                  <a:srgbClr val="1E1E1F"/>
                </a:solidFill>
                <a:latin typeface="Times New Roman"/>
                <a:cs typeface="Times New Roman"/>
              </a:rPr>
              <a:t>stating</a:t>
            </a:r>
            <a:r>
              <a:rPr sz="1250" spc="38">
                <a:solidFill>
                  <a:srgbClr val="1E1E1F"/>
                </a:solidFill>
                <a:latin typeface="Times New Roman"/>
                <a:cs typeface="Times New Roman"/>
              </a:rPr>
              <a:t> </a:t>
            </a:r>
            <a:r>
              <a:rPr sz="1250">
                <a:solidFill>
                  <a:srgbClr val="1E1E1F"/>
                </a:solidFill>
                <a:latin typeface="Times New Roman"/>
                <a:cs typeface="Times New Roman"/>
              </a:rPr>
              <a:t>that</a:t>
            </a:r>
            <a:r>
              <a:rPr sz="1250" spc="44">
                <a:solidFill>
                  <a:srgbClr val="1E1E1F"/>
                </a:solidFill>
                <a:latin typeface="Times New Roman"/>
                <a:cs typeface="Times New Roman"/>
              </a:rPr>
              <a:t> </a:t>
            </a:r>
            <a:r>
              <a:rPr sz="1250">
                <a:solidFill>
                  <a:srgbClr val="1E1E1F"/>
                </a:solidFill>
                <a:latin typeface="Times New Roman"/>
                <a:cs typeface="Times New Roman"/>
              </a:rPr>
              <a:t>the</a:t>
            </a:r>
            <a:r>
              <a:rPr sz="1250" spc="19">
                <a:solidFill>
                  <a:srgbClr val="1E1E1F"/>
                </a:solidFill>
                <a:latin typeface="Times New Roman"/>
                <a:cs typeface="Times New Roman"/>
              </a:rPr>
              <a:t> </a:t>
            </a:r>
            <a:r>
              <a:rPr sz="1250" spc="-13">
                <a:solidFill>
                  <a:srgbClr val="1E1E1F"/>
                </a:solidFill>
                <a:latin typeface="Times New Roman"/>
                <a:cs typeface="Times New Roman"/>
              </a:rPr>
              <a:t>session,</a:t>
            </a:r>
            <a:r>
              <a:rPr sz="1250" spc="81">
                <a:solidFill>
                  <a:srgbClr val="1E1E1F"/>
                </a:solidFill>
                <a:latin typeface="Times New Roman"/>
                <a:cs typeface="Times New Roman"/>
              </a:rPr>
              <a:t> </a:t>
            </a:r>
            <a:r>
              <a:rPr sz="1250">
                <a:solidFill>
                  <a:srgbClr val="1E1E1F"/>
                </a:solidFill>
                <a:latin typeface="Times New Roman"/>
                <a:cs typeface="Times New Roman"/>
              </a:rPr>
              <a:t>you’re</a:t>
            </a:r>
            <a:r>
              <a:rPr sz="1250" spc="19">
                <a:solidFill>
                  <a:srgbClr val="1E1E1F"/>
                </a:solidFill>
                <a:latin typeface="Times New Roman"/>
                <a:cs typeface="Times New Roman"/>
              </a:rPr>
              <a:t> </a:t>
            </a:r>
            <a:r>
              <a:rPr sz="1250">
                <a:solidFill>
                  <a:srgbClr val="1E1E1F"/>
                </a:solidFill>
                <a:latin typeface="Times New Roman"/>
                <a:cs typeface="Times New Roman"/>
              </a:rPr>
              <a:t>trying</a:t>
            </a:r>
            <a:r>
              <a:rPr sz="1250" spc="31">
                <a:solidFill>
                  <a:srgbClr val="1E1E1F"/>
                </a:solidFill>
                <a:latin typeface="Times New Roman"/>
                <a:cs typeface="Times New Roman"/>
              </a:rPr>
              <a:t> </a:t>
            </a:r>
            <a:r>
              <a:rPr sz="1250">
                <a:solidFill>
                  <a:srgbClr val="1E1E1F"/>
                </a:solidFill>
                <a:latin typeface="Times New Roman"/>
                <a:cs typeface="Times New Roman"/>
              </a:rPr>
              <a:t>to</a:t>
            </a:r>
            <a:r>
              <a:rPr sz="1250" spc="38">
                <a:solidFill>
                  <a:srgbClr val="1E1E1F"/>
                </a:solidFill>
                <a:latin typeface="Times New Roman"/>
                <a:cs typeface="Times New Roman"/>
              </a:rPr>
              <a:t> </a:t>
            </a:r>
            <a:r>
              <a:rPr sz="1250">
                <a:solidFill>
                  <a:srgbClr val="1E1E1F"/>
                </a:solidFill>
                <a:latin typeface="Times New Roman"/>
                <a:cs typeface="Times New Roman"/>
              </a:rPr>
              <a:t>precheck</a:t>
            </a:r>
            <a:r>
              <a:rPr sz="1250" spc="38">
                <a:solidFill>
                  <a:srgbClr val="1E1E1F"/>
                </a:solidFill>
                <a:latin typeface="Times New Roman"/>
                <a:cs typeface="Times New Roman"/>
              </a:rPr>
              <a:t> </a:t>
            </a:r>
            <a:r>
              <a:rPr sz="1250">
                <a:solidFill>
                  <a:srgbClr val="1E1E1F"/>
                </a:solidFill>
                <a:latin typeface="Times New Roman"/>
                <a:cs typeface="Times New Roman"/>
              </a:rPr>
              <a:t>would</a:t>
            </a:r>
            <a:r>
              <a:rPr sz="1250" spc="31">
                <a:solidFill>
                  <a:srgbClr val="1E1E1F"/>
                </a:solidFill>
                <a:latin typeface="Times New Roman"/>
                <a:cs typeface="Times New Roman"/>
              </a:rPr>
              <a:t> </a:t>
            </a:r>
            <a:r>
              <a:rPr sz="1250">
                <a:solidFill>
                  <a:srgbClr val="1E1E1F"/>
                </a:solidFill>
                <a:latin typeface="Times New Roman"/>
                <a:cs typeface="Times New Roman"/>
              </a:rPr>
              <a:t>cause</a:t>
            </a:r>
            <a:r>
              <a:rPr sz="1250" spc="19">
                <a:solidFill>
                  <a:srgbClr val="1E1E1F"/>
                </a:solidFill>
                <a:latin typeface="Times New Roman"/>
                <a:cs typeface="Times New Roman"/>
              </a:rPr>
              <a:t> </a:t>
            </a:r>
            <a:r>
              <a:rPr sz="1250">
                <a:solidFill>
                  <a:srgbClr val="1E1E1F"/>
                </a:solidFill>
                <a:latin typeface="Times New Roman"/>
                <a:cs typeface="Times New Roman"/>
              </a:rPr>
              <a:t>an</a:t>
            </a:r>
            <a:r>
              <a:rPr sz="1250" spc="31">
                <a:solidFill>
                  <a:srgbClr val="1E1E1F"/>
                </a:solidFill>
                <a:latin typeface="Times New Roman"/>
                <a:cs typeface="Times New Roman"/>
              </a:rPr>
              <a:t> </a:t>
            </a:r>
            <a:r>
              <a:rPr sz="1250">
                <a:solidFill>
                  <a:srgbClr val="1E1E1F"/>
                </a:solidFill>
                <a:latin typeface="Times New Roman"/>
                <a:cs typeface="Times New Roman"/>
              </a:rPr>
              <a:t>overlap</a:t>
            </a:r>
            <a:r>
              <a:rPr sz="1250" spc="38">
                <a:solidFill>
                  <a:srgbClr val="1E1E1F"/>
                </a:solidFill>
                <a:latin typeface="Times New Roman"/>
                <a:cs typeface="Times New Roman"/>
              </a:rPr>
              <a:t> </a:t>
            </a:r>
            <a:r>
              <a:rPr sz="1250">
                <a:solidFill>
                  <a:srgbClr val="1E1E1F"/>
                </a:solidFill>
                <a:latin typeface="Times New Roman"/>
                <a:cs typeface="Times New Roman"/>
              </a:rPr>
              <a:t>in</a:t>
            </a:r>
            <a:r>
              <a:rPr sz="1250" spc="38">
                <a:solidFill>
                  <a:srgbClr val="1E1E1F"/>
                </a:solidFill>
                <a:latin typeface="Times New Roman"/>
                <a:cs typeface="Times New Roman"/>
              </a:rPr>
              <a:t> </a:t>
            </a:r>
            <a:r>
              <a:rPr sz="1250">
                <a:solidFill>
                  <a:srgbClr val="1E1E1F"/>
                </a:solidFill>
                <a:latin typeface="Times New Roman"/>
                <a:cs typeface="Times New Roman"/>
              </a:rPr>
              <a:t>hours,</a:t>
            </a:r>
            <a:r>
              <a:rPr sz="1250" spc="81">
                <a:solidFill>
                  <a:srgbClr val="1E1E1F"/>
                </a:solidFill>
                <a:latin typeface="Times New Roman"/>
                <a:cs typeface="Times New Roman"/>
              </a:rPr>
              <a:t> </a:t>
            </a:r>
            <a:r>
              <a:rPr sz="1250">
                <a:solidFill>
                  <a:srgbClr val="1E1E1F"/>
                </a:solidFill>
                <a:latin typeface="Times New Roman"/>
                <a:cs typeface="Times New Roman"/>
              </a:rPr>
              <a:t>close</a:t>
            </a:r>
            <a:r>
              <a:rPr sz="1250" spc="19">
                <a:solidFill>
                  <a:srgbClr val="1E1E1F"/>
                </a:solidFill>
                <a:latin typeface="Times New Roman"/>
                <a:cs typeface="Times New Roman"/>
              </a:rPr>
              <a:t> </a:t>
            </a:r>
            <a:r>
              <a:rPr sz="1250">
                <a:solidFill>
                  <a:srgbClr val="1E1E1F"/>
                </a:solidFill>
                <a:latin typeface="Times New Roman"/>
                <a:cs typeface="Times New Roman"/>
              </a:rPr>
              <a:t>out</a:t>
            </a:r>
            <a:r>
              <a:rPr sz="1250" spc="44">
                <a:solidFill>
                  <a:srgbClr val="1E1E1F"/>
                </a:solidFill>
                <a:latin typeface="Times New Roman"/>
                <a:cs typeface="Times New Roman"/>
              </a:rPr>
              <a:t> </a:t>
            </a:r>
            <a:r>
              <a:rPr sz="1250">
                <a:solidFill>
                  <a:srgbClr val="1E1E1F"/>
                </a:solidFill>
                <a:latin typeface="Times New Roman"/>
                <a:cs typeface="Times New Roman"/>
              </a:rPr>
              <a:t>of</a:t>
            </a:r>
            <a:r>
              <a:rPr sz="1250" spc="69">
                <a:solidFill>
                  <a:srgbClr val="1E1E1F"/>
                </a:solidFill>
                <a:latin typeface="Times New Roman"/>
                <a:cs typeface="Times New Roman"/>
              </a:rPr>
              <a:t> </a:t>
            </a:r>
            <a:r>
              <a:rPr lang="en-US" sz="1250" b="1" spc="-13">
                <a:solidFill>
                  <a:srgbClr val="1E1E1F"/>
                </a:solidFill>
                <a:latin typeface="Times New Roman"/>
                <a:cs typeface="Times New Roman"/>
              </a:rPr>
              <a:t>'</a:t>
            </a:r>
            <a:r>
              <a:rPr sz="1250" b="1" spc="-13">
                <a:solidFill>
                  <a:srgbClr val="1E1E1F"/>
                </a:solidFill>
                <a:latin typeface="Times New Roman"/>
                <a:cs typeface="Times New Roman"/>
              </a:rPr>
              <a:t>Make </a:t>
            </a:r>
            <a:r>
              <a:rPr sz="1250" b="1">
                <a:solidFill>
                  <a:srgbClr val="1E1E1F"/>
                </a:solidFill>
                <a:latin typeface="Times New Roman"/>
                <a:cs typeface="Times New Roman"/>
              </a:rPr>
              <a:t>up</a:t>
            </a:r>
            <a:r>
              <a:rPr sz="1250" b="1" spc="13">
                <a:solidFill>
                  <a:srgbClr val="1E1E1F"/>
                </a:solidFill>
                <a:latin typeface="Times New Roman"/>
                <a:cs typeface="Times New Roman"/>
              </a:rPr>
              <a:t> </a:t>
            </a:r>
            <a:r>
              <a:rPr sz="1250" b="1">
                <a:solidFill>
                  <a:srgbClr val="1E1E1F"/>
                </a:solidFill>
                <a:latin typeface="Times New Roman"/>
                <a:cs typeface="Times New Roman"/>
              </a:rPr>
              <a:t>Session</a:t>
            </a:r>
            <a:r>
              <a:rPr lang="en-US" sz="1250" b="1">
                <a:solidFill>
                  <a:srgbClr val="1E1E1F"/>
                </a:solidFill>
                <a:latin typeface="Times New Roman"/>
                <a:cs typeface="Times New Roman"/>
              </a:rPr>
              <a:t>'</a:t>
            </a:r>
            <a:r>
              <a:rPr sz="1250">
                <a:solidFill>
                  <a:srgbClr val="1E1E1F"/>
                </a:solidFill>
                <a:latin typeface="Times New Roman"/>
                <a:cs typeface="Times New Roman"/>
              </a:rPr>
              <a:t> and</a:t>
            </a:r>
            <a:r>
              <a:rPr sz="1250" spc="13">
                <a:solidFill>
                  <a:srgbClr val="1E1E1F"/>
                </a:solidFill>
                <a:latin typeface="Times New Roman"/>
                <a:cs typeface="Times New Roman"/>
              </a:rPr>
              <a:t> </a:t>
            </a:r>
            <a:r>
              <a:rPr sz="1250">
                <a:solidFill>
                  <a:srgbClr val="1E1E1F"/>
                </a:solidFill>
                <a:latin typeface="Times New Roman"/>
                <a:cs typeface="Times New Roman"/>
              </a:rPr>
              <a:t>see if</a:t>
            </a:r>
            <a:r>
              <a:rPr sz="1250" spc="44">
                <a:solidFill>
                  <a:srgbClr val="1E1E1F"/>
                </a:solidFill>
                <a:latin typeface="Times New Roman"/>
                <a:cs typeface="Times New Roman"/>
              </a:rPr>
              <a:t> </a:t>
            </a:r>
            <a:r>
              <a:rPr sz="1250">
                <a:solidFill>
                  <a:srgbClr val="1E1E1F"/>
                </a:solidFill>
                <a:latin typeface="Times New Roman"/>
                <a:cs typeface="Times New Roman"/>
              </a:rPr>
              <a:t>there’s</a:t>
            </a:r>
            <a:r>
              <a:rPr sz="1250" spc="-25">
                <a:solidFill>
                  <a:srgbClr val="1E1E1F"/>
                </a:solidFill>
                <a:latin typeface="Times New Roman"/>
                <a:cs typeface="Times New Roman"/>
              </a:rPr>
              <a:t> </a:t>
            </a:r>
            <a:r>
              <a:rPr sz="1250">
                <a:solidFill>
                  <a:srgbClr val="1E1E1F"/>
                </a:solidFill>
                <a:latin typeface="Times New Roman"/>
                <a:cs typeface="Times New Roman"/>
              </a:rPr>
              <a:t>a </a:t>
            </a:r>
            <a:r>
              <a:rPr sz="1250" spc="-13">
                <a:solidFill>
                  <a:srgbClr val="1E1E1F"/>
                </a:solidFill>
                <a:latin typeface="Times New Roman"/>
                <a:cs typeface="Times New Roman"/>
              </a:rPr>
              <a:t>session</a:t>
            </a:r>
            <a:r>
              <a:rPr sz="1250" spc="19">
                <a:solidFill>
                  <a:srgbClr val="1E1E1F"/>
                </a:solidFill>
                <a:latin typeface="Times New Roman"/>
                <a:cs typeface="Times New Roman"/>
              </a:rPr>
              <a:t> </a:t>
            </a:r>
            <a:r>
              <a:rPr sz="1250">
                <a:solidFill>
                  <a:srgbClr val="1E1E1F"/>
                </a:solidFill>
                <a:latin typeface="Times New Roman"/>
                <a:cs typeface="Times New Roman"/>
              </a:rPr>
              <a:t>available</a:t>
            </a:r>
            <a:r>
              <a:rPr sz="1250" spc="-6">
                <a:solidFill>
                  <a:srgbClr val="1E1E1F"/>
                </a:solidFill>
                <a:latin typeface="Times New Roman"/>
                <a:cs typeface="Times New Roman"/>
              </a:rPr>
              <a:t> </a:t>
            </a:r>
            <a:r>
              <a:rPr sz="1250">
                <a:solidFill>
                  <a:srgbClr val="1E1E1F"/>
                </a:solidFill>
                <a:latin typeface="Times New Roman"/>
                <a:cs typeface="Times New Roman"/>
              </a:rPr>
              <a:t>to</a:t>
            </a:r>
            <a:r>
              <a:rPr sz="1250" spc="19">
                <a:solidFill>
                  <a:srgbClr val="1E1E1F"/>
                </a:solidFill>
                <a:latin typeface="Times New Roman"/>
                <a:cs typeface="Times New Roman"/>
              </a:rPr>
              <a:t> </a:t>
            </a:r>
            <a:r>
              <a:rPr sz="1250">
                <a:solidFill>
                  <a:srgbClr val="1E1E1F"/>
                </a:solidFill>
                <a:latin typeface="Times New Roman"/>
                <a:cs typeface="Times New Roman"/>
              </a:rPr>
              <a:t>run</a:t>
            </a:r>
            <a:r>
              <a:rPr sz="1250" spc="13">
                <a:solidFill>
                  <a:srgbClr val="1E1E1F"/>
                </a:solidFill>
                <a:latin typeface="Times New Roman"/>
                <a:cs typeface="Times New Roman"/>
              </a:rPr>
              <a:t> </a:t>
            </a:r>
            <a:r>
              <a:rPr sz="1250">
                <a:solidFill>
                  <a:srgbClr val="1E1E1F"/>
                </a:solidFill>
                <a:latin typeface="Times New Roman"/>
                <a:cs typeface="Times New Roman"/>
              </a:rPr>
              <a:t>under</a:t>
            </a:r>
            <a:r>
              <a:rPr sz="1250" spc="44">
                <a:solidFill>
                  <a:srgbClr val="1E1E1F"/>
                </a:solidFill>
                <a:latin typeface="Times New Roman"/>
                <a:cs typeface="Times New Roman"/>
              </a:rPr>
              <a:t> </a:t>
            </a:r>
            <a:r>
              <a:rPr lang="en-US" sz="1250" b="1" spc="44">
                <a:solidFill>
                  <a:srgbClr val="1E1E1F"/>
                </a:solidFill>
                <a:latin typeface="Times New Roman"/>
                <a:cs typeface="Times New Roman"/>
              </a:rPr>
              <a:t>'</a:t>
            </a:r>
            <a:r>
              <a:rPr sz="1250" b="1">
                <a:solidFill>
                  <a:srgbClr val="1E1E1F"/>
                </a:solidFill>
                <a:latin typeface="Times New Roman"/>
                <a:cs typeface="Times New Roman"/>
              </a:rPr>
              <a:t>Scheduled</a:t>
            </a:r>
            <a:r>
              <a:rPr sz="1250" b="1" spc="19">
                <a:solidFill>
                  <a:srgbClr val="1E1E1F"/>
                </a:solidFill>
                <a:latin typeface="Times New Roman"/>
                <a:cs typeface="Times New Roman"/>
              </a:rPr>
              <a:t> </a:t>
            </a:r>
            <a:r>
              <a:rPr sz="1250" b="1">
                <a:solidFill>
                  <a:srgbClr val="1E1E1F"/>
                </a:solidFill>
                <a:latin typeface="Times New Roman"/>
                <a:cs typeface="Times New Roman"/>
              </a:rPr>
              <a:t>Sessions</a:t>
            </a:r>
            <a:r>
              <a:rPr lang="en-US" sz="1250" b="1">
                <a:solidFill>
                  <a:srgbClr val="1E1E1F"/>
                </a:solidFill>
                <a:latin typeface="Times New Roman"/>
                <a:cs typeface="Times New Roman"/>
              </a:rPr>
              <a:t>’.</a:t>
            </a:r>
            <a:r>
              <a:rPr sz="1250" b="1">
                <a:solidFill>
                  <a:srgbClr val="1E1E1F"/>
                </a:solidFill>
                <a:latin typeface="Times New Roman"/>
                <a:cs typeface="Times New Roman"/>
              </a:rPr>
              <a:t> </a:t>
            </a:r>
            <a:r>
              <a:rPr sz="1250">
                <a:solidFill>
                  <a:srgbClr val="1E1E1F"/>
                </a:solidFill>
                <a:latin typeface="Times New Roman"/>
                <a:cs typeface="Times New Roman"/>
              </a:rPr>
              <a:t>If</a:t>
            </a:r>
            <a:r>
              <a:rPr sz="1250" spc="44">
                <a:solidFill>
                  <a:srgbClr val="1E1E1F"/>
                </a:solidFill>
                <a:latin typeface="Times New Roman"/>
                <a:cs typeface="Times New Roman"/>
              </a:rPr>
              <a:t> </a:t>
            </a:r>
            <a:r>
              <a:rPr sz="1250">
                <a:solidFill>
                  <a:srgbClr val="1E1E1F"/>
                </a:solidFill>
                <a:latin typeface="Times New Roman"/>
                <a:cs typeface="Times New Roman"/>
              </a:rPr>
              <a:t>there is</a:t>
            </a:r>
            <a:r>
              <a:rPr sz="1250" spc="-25">
                <a:solidFill>
                  <a:srgbClr val="1E1E1F"/>
                </a:solidFill>
                <a:latin typeface="Times New Roman"/>
                <a:cs typeface="Times New Roman"/>
              </a:rPr>
              <a:t> </a:t>
            </a:r>
            <a:r>
              <a:rPr sz="1250">
                <a:solidFill>
                  <a:srgbClr val="1E1E1F"/>
                </a:solidFill>
                <a:latin typeface="Times New Roman"/>
                <a:cs typeface="Times New Roman"/>
              </a:rPr>
              <a:t>a</a:t>
            </a:r>
            <a:r>
              <a:rPr sz="1250" spc="-6">
                <a:solidFill>
                  <a:srgbClr val="1E1E1F"/>
                </a:solidFill>
                <a:latin typeface="Times New Roman"/>
                <a:cs typeface="Times New Roman"/>
              </a:rPr>
              <a:t> </a:t>
            </a:r>
            <a:r>
              <a:rPr sz="1250" spc="-13">
                <a:solidFill>
                  <a:srgbClr val="1E1E1F"/>
                </a:solidFill>
                <a:latin typeface="Times New Roman"/>
                <a:cs typeface="Times New Roman"/>
              </a:rPr>
              <a:t>session</a:t>
            </a:r>
            <a:r>
              <a:rPr sz="1250" spc="19">
                <a:solidFill>
                  <a:srgbClr val="1E1E1F"/>
                </a:solidFill>
                <a:latin typeface="Times New Roman"/>
                <a:cs typeface="Times New Roman"/>
              </a:rPr>
              <a:t> </a:t>
            </a:r>
            <a:r>
              <a:rPr sz="1250">
                <a:solidFill>
                  <a:srgbClr val="1E1E1F"/>
                </a:solidFill>
                <a:latin typeface="Times New Roman"/>
                <a:cs typeface="Times New Roman"/>
              </a:rPr>
              <a:t>scheduled</a:t>
            </a:r>
            <a:r>
              <a:rPr sz="1250" spc="13">
                <a:solidFill>
                  <a:srgbClr val="1E1E1F"/>
                </a:solidFill>
                <a:latin typeface="Times New Roman"/>
                <a:cs typeface="Times New Roman"/>
              </a:rPr>
              <a:t> </a:t>
            </a:r>
            <a:r>
              <a:rPr sz="1250">
                <a:solidFill>
                  <a:srgbClr val="1E1E1F"/>
                </a:solidFill>
                <a:latin typeface="Times New Roman"/>
                <a:cs typeface="Times New Roman"/>
              </a:rPr>
              <a:t>for</a:t>
            </a:r>
            <a:r>
              <a:rPr sz="1250" spc="50">
                <a:solidFill>
                  <a:srgbClr val="1E1E1F"/>
                </a:solidFill>
                <a:latin typeface="Times New Roman"/>
                <a:cs typeface="Times New Roman"/>
              </a:rPr>
              <a:t> </a:t>
            </a:r>
            <a:r>
              <a:rPr sz="1250">
                <a:solidFill>
                  <a:srgbClr val="1E1E1F"/>
                </a:solidFill>
                <a:latin typeface="Times New Roman"/>
                <a:cs typeface="Times New Roman"/>
              </a:rPr>
              <a:t>you,</a:t>
            </a:r>
            <a:r>
              <a:rPr sz="1250" spc="63">
                <a:solidFill>
                  <a:srgbClr val="1E1E1F"/>
                </a:solidFill>
                <a:latin typeface="Times New Roman"/>
                <a:cs typeface="Times New Roman"/>
              </a:rPr>
              <a:t> </a:t>
            </a:r>
            <a:r>
              <a:rPr sz="1250" spc="-13">
                <a:solidFill>
                  <a:srgbClr val="1E1E1F"/>
                </a:solidFill>
                <a:latin typeface="Times New Roman"/>
                <a:cs typeface="Times New Roman"/>
              </a:rPr>
              <a:t>start </a:t>
            </a:r>
            <a:r>
              <a:rPr sz="1250">
                <a:solidFill>
                  <a:srgbClr val="1E1E1F"/>
                </a:solidFill>
                <a:latin typeface="Times New Roman"/>
                <a:cs typeface="Times New Roman"/>
              </a:rPr>
              <a:t>that</a:t>
            </a:r>
            <a:r>
              <a:rPr sz="1250" spc="19">
                <a:solidFill>
                  <a:srgbClr val="1E1E1F"/>
                </a:solidFill>
                <a:latin typeface="Times New Roman"/>
                <a:cs typeface="Times New Roman"/>
              </a:rPr>
              <a:t> </a:t>
            </a:r>
            <a:r>
              <a:rPr sz="1250" spc="-13">
                <a:solidFill>
                  <a:srgbClr val="1E1E1F"/>
                </a:solidFill>
                <a:latin typeface="Times New Roman"/>
                <a:cs typeface="Times New Roman"/>
              </a:rPr>
              <a:t>session</a:t>
            </a:r>
            <a:r>
              <a:rPr sz="1250" spc="13">
                <a:solidFill>
                  <a:srgbClr val="1E1E1F"/>
                </a:solidFill>
                <a:latin typeface="Times New Roman"/>
                <a:cs typeface="Times New Roman"/>
              </a:rPr>
              <a:t> </a:t>
            </a:r>
            <a:r>
              <a:rPr sz="1250">
                <a:solidFill>
                  <a:srgbClr val="1E1E1F"/>
                </a:solidFill>
                <a:latin typeface="Times New Roman"/>
                <a:cs typeface="Times New Roman"/>
              </a:rPr>
              <a:t>instead</a:t>
            </a:r>
            <a:r>
              <a:rPr sz="1250">
                <a:solidFill>
                  <a:schemeClr val="tx1"/>
                </a:solidFill>
                <a:latin typeface="Times New Roman"/>
                <a:cs typeface="Times New Roman"/>
              </a:rPr>
              <a:t>.</a:t>
            </a:r>
            <a:r>
              <a:rPr sz="1250" spc="63">
                <a:solidFill>
                  <a:schemeClr val="tx1"/>
                </a:solidFill>
                <a:latin typeface="Times New Roman"/>
                <a:cs typeface="Times New Roman"/>
              </a:rPr>
              <a:t> </a:t>
            </a:r>
            <a:r>
              <a:rPr lang="en-US" sz="1250" spc="63">
                <a:solidFill>
                  <a:schemeClr val="tx1"/>
                </a:solidFill>
                <a:latin typeface="Times New Roman"/>
                <a:cs typeface="Times New Roman"/>
              </a:rPr>
              <a:t>If you have multiple clients on your case load, check your other clients/schedules in case there's an overlap there.</a:t>
            </a:r>
            <a:r>
              <a:rPr lang="en-US" sz="1250" spc="63">
                <a:solidFill>
                  <a:srgbClr val="FF0000"/>
                </a:solidFill>
                <a:latin typeface="Times New Roman"/>
                <a:cs typeface="Times New Roman"/>
              </a:rPr>
              <a:t> </a:t>
            </a:r>
            <a:r>
              <a:rPr lang="en-US" sz="1250">
                <a:solidFill>
                  <a:srgbClr val="1E1E1F"/>
                </a:solidFill>
                <a:latin typeface="Times New Roman"/>
                <a:cs typeface="Times New Roman"/>
              </a:rPr>
              <a:t>If</a:t>
            </a:r>
            <a:r>
              <a:rPr sz="1250" spc="38">
                <a:solidFill>
                  <a:srgbClr val="1E1E1F"/>
                </a:solidFill>
                <a:latin typeface="Times New Roman"/>
                <a:cs typeface="Times New Roman"/>
              </a:rPr>
              <a:t> </a:t>
            </a:r>
            <a:r>
              <a:rPr sz="1250">
                <a:solidFill>
                  <a:srgbClr val="1E1E1F"/>
                </a:solidFill>
                <a:latin typeface="Times New Roman"/>
                <a:cs typeface="Times New Roman"/>
              </a:rPr>
              <a:t>there</a:t>
            </a:r>
            <a:r>
              <a:rPr sz="1250" spc="-6">
                <a:solidFill>
                  <a:srgbClr val="1E1E1F"/>
                </a:solidFill>
                <a:latin typeface="Times New Roman"/>
                <a:cs typeface="Times New Roman"/>
              </a:rPr>
              <a:t> </a:t>
            </a:r>
            <a:r>
              <a:rPr sz="1250">
                <a:solidFill>
                  <a:srgbClr val="1E1E1F"/>
                </a:solidFill>
                <a:latin typeface="Times New Roman"/>
                <a:cs typeface="Times New Roman"/>
              </a:rPr>
              <a:t>is</a:t>
            </a:r>
            <a:r>
              <a:rPr sz="1250" spc="-25">
                <a:solidFill>
                  <a:srgbClr val="1E1E1F"/>
                </a:solidFill>
                <a:latin typeface="Times New Roman"/>
                <a:cs typeface="Times New Roman"/>
              </a:rPr>
              <a:t> </a:t>
            </a:r>
            <a:r>
              <a:rPr sz="1250">
                <a:solidFill>
                  <a:srgbClr val="1E1E1F"/>
                </a:solidFill>
                <a:latin typeface="Times New Roman"/>
                <a:cs typeface="Times New Roman"/>
              </a:rPr>
              <a:t>no</a:t>
            </a:r>
            <a:r>
              <a:rPr sz="1250" spc="13">
                <a:solidFill>
                  <a:schemeClr val="tx1"/>
                </a:solidFill>
                <a:latin typeface="Times New Roman"/>
                <a:cs typeface="Times New Roman"/>
              </a:rPr>
              <a:t> </a:t>
            </a:r>
            <a:r>
              <a:rPr lang="en-US" sz="1250" spc="-13">
                <a:solidFill>
                  <a:schemeClr val="tx1"/>
                </a:solidFill>
                <a:latin typeface="Times New Roman"/>
                <a:cs typeface="Times New Roman"/>
              </a:rPr>
              <a:t>overlap in your profile</a:t>
            </a:r>
            <a:r>
              <a:rPr sz="1250">
                <a:solidFill>
                  <a:schemeClr val="tx1"/>
                </a:solidFill>
                <a:latin typeface="Times New Roman"/>
                <a:cs typeface="Times New Roman"/>
              </a:rPr>
              <a:t>,</a:t>
            </a:r>
            <a:r>
              <a:rPr sz="1250" spc="56">
                <a:solidFill>
                  <a:schemeClr val="tx1"/>
                </a:solidFill>
                <a:latin typeface="Times New Roman"/>
                <a:cs typeface="Times New Roman"/>
              </a:rPr>
              <a:t> </a:t>
            </a:r>
            <a:r>
              <a:rPr sz="1250">
                <a:solidFill>
                  <a:srgbClr val="1E1E1F"/>
                </a:solidFill>
                <a:latin typeface="Times New Roman"/>
                <a:cs typeface="Times New Roman"/>
              </a:rPr>
              <a:t>contact</a:t>
            </a:r>
            <a:r>
              <a:rPr sz="1250" spc="25">
                <a:solidFill>
                  <a:srgbClr val="1E1E1F"/>
                </a:solidFill>
                <a:latin typeface="Times New Roman"/>
                <a:cs typeface="Times New Roman"/>
              </a:rPr>
              <a:t> </a:t>
            </a:r>
            <a:r>
              <a:rPr sz="1250">
                <a:solidFill>
                  <a:srgbClr val="1E1E1F"/>
                </a:solidFill>
                <a:latin typeface="Times New Roman"/>
                <a:cs typeface="Times New Roman"/>
              </a:rPr>
              <a:t>your</a:t>
            </a:r>
            <a:r>
              <a:rPr sz="1250" spc="44">
                <a:solidFill>
                  <a:srgbClr val="1E1E1F"/>
                </a:solidFill>
                <a:latin typeface="Times New Roman"/>
                <a:cs typeface="Times New Roman"/>
              </a:rPr>
              <a:t> </a:t>
            </a:r>
            <a:r>
              <a:rPr sz="1250">
                <a:solidFill>
                  <a:srgbClr val="1E1E1F"/>
                </a:solidFill>
                <a:latin typeface="Times New Roman"/>
                <a:cs typeface="Times New Roman"/>
              </a:rPr>
              <a:t>Case</a:t>
            </a:r>
            <a:r>
              <a:rPr sz="1250" spc="-6">
                <a:solidFill>
                  <a:srgbClr val="1E1E1F"/>
                </a:solidFill>
                <a:latin typeface="Times New Roman"/>
                <a:cs typeface="Times New Roman"/>
              </a:rPr>
              <a:t> </a:t>
            </a:r>
            <a:r>
              <a:rPr sz="1250">
                <a:solidFill>
                  <a:srgbClr val="1E1E1F"/>
                </a:solidFill>
                <a:latin typeface="Times New Roman"/>
                <a:cs typeface="Times New Roman"/>
              </a:rPr>
              <a:t>Manager</a:t>
            </a:r>
            <a:r>
              <a:rPr sz="1250" spc="38">
                <a:solidFill>
                  <a:srgbClr val="1E1E1F"/>
                </a:solidFill>
                <a:latin typeface="Times New Roman"/>
                <a:cs typeface="Times New Roman"/>
              </a:rPr>
              <a:t> </a:t>
            </a:r>
            <a:r>
              <a:rPr sz="1250">
                <a:solidFill>
                  <a:srgbClr val="1E1E1F"/>
                </a:solidFill>
                <a:latin typeface="Times New Roman"/>
                <a:cs typeface="Times New Roman"/>
              </a:rPr>
              <a:t>as</a:t>
            </a:r>
            <a:r>
              <a:rPr sz="1250" spc="-25">
                <a:solidFill>
                  <a:srgbClr val="1E1E1F"/>
                </a:solidFill>
                <a:latin typeface="Times New Roman"/>
                <a:cs typeface="Times New Roman"/>
              </a:rPr>
              <a:t> </a:t>
            </a:r>
            <a:r>
              <a:rPr sz="1250">
                <a:solidFill>
                  <a:srgbClr val="1E1E1F"/>
                </a:solidFill>
                <a:latin typeface="Times New Roman"/>
                <a:cs typeface="Times New Roman"/>
              </a:rPr>
              <a:t>another</a:t>
            </a:r>
            <a:r>
              <a:rPr sz="1250" spc="38">
                <a:solidFill>
                  <a:srgbClr val="1E1E1F"/>
                </a:solidFill>
                <a:latin typeface="Times New Roman"/>
                <a:cs typeface="Times New Roman"/>
              </a:rPr>
              <a:t> </a:t>
            </a:r>
            <a:r>
              <a:rPr sz="1250">
                <a:solidFill>
                  <a:srgbClr val="1E1E1F"/>
                </a:solidFill>
                <a:latin typeface="Times New Roman"/>
                <a:cs typeface="Times New Roman"/>
              </a:rPr>
              <a:t>provider</a:t>
            </a:r>
            <a:r>
              <a:rPr sz="1250" spc="44">
                <a:solidFill>
                  <a:srgbClr val="1E1E1F"/>
                </a:solidFill>
                <a:latin typeface="Times New Roman"/>
                <a:cs typeface="Times New Roman"/>
              </a:rPr>
              <a:t> </a:t>
            </a:r>
            <a:r>
              <a:rPr sz="1250">
                <a:solidFill>
                  <a:srgbClr val="1E1E1F"/>
                </a:solidFill>
                <a:latin typeface="Times New Roman"/>
                <a:cs typeface="Times New Roman"/>
              </a:rPr>
              <a:t>may</a:t>
            </a:r>
            <a:r>
              <a:rPr sz="1250" spc="13">
                <a:solidFill>
                  <a:srgbClr val="1E1E1F"/>
                </a:solidFill>
                <a:latin typeface="Times New Roman"/>
                <a:cs typeface="Times New Roman"/>
              </a:rPr>
              <a:t> </a:t>
            </a:r>
            <a:r>
              <a:rPr sz="1250">
                <a:solidFill>
                  <a:srgbClr val="1E1E1F"/>
                </a:solidFill>
                <a:latin typeface="Times New Roman"/>
                <a:cs typeface="Times New Roman"/>
              </a:rPr>
              <a:t>have</a:t>
            </a:r>
            <a:r>
              <a:rPr sz="1250" spc="-6">
                <a:solidFill>
                  <a:srgbClr val="1E1E1F"/>
                </a:solidFill>
                <a:latin typeface="Times New Roman"/>
                <a:cs typeface="Times New Roman"/>
              </a:rPr>
              <a:t> </a:t>
            </a:r>
            <a:r>
              <a:rPr sz="1250">
                <a:solidFill>
                  <a:srgbClr val="1E1E1F"/>
                </a:solidFill>
                <a:latin typeface="Times New Roman"/>
                <a:cs typeface="Times New Roman"/>
              </a:rPr>
              <a:t>hours</a:t>
            </a:r>
            <a:r>
              <a:rPr sz="1250" spc="-25">
                <a:solidFill>
                  <a:srgbClr val="1E1E1F"/>
                </a:solidFill>
                <a:latin typeface="Times New Roman"/>
                <a:cs typeface="Times New Roman"/>
              </a:rPr>
              <a:t> </a:t>
            </a:r>
            <a:r>
              <a:rPr sz="1250">
                <a:solidFill>
                  <a:srgbClr val="1E1E1F"/>
                </a:solidFill>
                <a:latin typeface="Times New Roman"/>
                <a:cs typeface="Times New Roman"/>
              </a:rPr>
              <a:t>that</a:t>
            </a:r>
            <a:r>
              <a:rPr sz="1250" spc="25">
                <a:solidFill>
                  <a:srgbClr val="1E1E1F"/>
                </a:solidFill>
                <a:latin typeface="Times New Roman"/>
                <a:cs typeface="Times New Roman"/>
              </a:rPr>
              <a:t> </a:t>
            </a:r>
            <a:r>
              <a:rPr sz="1250" spc="-13">
                <a:solidFill>
                  <a:srgbClr val="1E1E1F"/>
                </a:solidFill>
                <a:latin typeface="Times New Roman"/>
                <a:cs typeface="Times New Roman"/>
              </a:rPr>
              <a:t>overlap </a:t>
            </a:r>
            <a:r>
              <a:rPr sz="1250">
                <a:solidFill>
                  <a:srgbClr val="1E1E1F"/>
                </a:solidFill>
                <a:latin typeface="Times New Roman"/>
                <a:cs typeface="Times New Roman"/>
              </a:rPr>
              <a:t>with</a:t>
            </a:r>
            <a:r>
              <a:rPr sz="1250" spc="50">
                <a:solidFill>
                  <a:srgbClr val="1E1E1F"/>
                </a:solidFill>
                <a:latin typeface="Times New Roman"/>
                <a:cs typeface="Times New Roman"/>
              </a:rPr>
              <a:t> </a:t>
            </a:r>
            <a:r>
              <a:rPr sz="1250">
                <a:solidFill>
                  <a:srgbClr val="1E1E1F"/>
                </a:solidFill>
                <a:latin typeface="Times New Roman"/>
                <a:cs typeface="Times New Roman"/>
              </a:rPr>
              <a:t>the</a:t>
            </a:r>
            <a:r>
              <a:rPr sz="1250" spc="31">
                <a:solidFill>
                  <a:srgbClr val="1E1E1F"/>
                </a:solidFill>
                <a:latin typeface="Times New Roman"/>
                <a:cs typeface="Times New Roman"/>
              </a:rPr>
              <a:t> </a:t>
            </a:r>
            <a:r>
              <a:rPr sz="1250" spc="-13">
                <a:solidFill>
                  <a:srgbClr val="1E1E1F"/>
                </a:solidFill>
                <a:latin typeface="Times New Roman"/>
                <a:cs typeface="Times New Roman"/>
              </a:rPr>
              <a:t>session</a:t>
            </a:r>
            <a:r>
              <a:rPr sz="1250" spc="56">
                <a:solidFill>
                  <a:srgbClr val="1E1E1F"/>
                </a:solidFill>
                <a:latin typeface="Times New Roman"/>
                <a:cs typeface="Times New Roman"/>
              </a:rPr>
              <a:t> </a:t>
            </a:r>
            <a:r>
              <a:rPr sz="1250">
                <a:solidFill>
                  <a:srgbClr val="1E1E1F"/>
                </a:solidFill>
                <a:latin typeface="Times New Roman"/>
                <a:cs typeface="Times New Roman"/>
              </a:rPr>
              <a:t>you’re</a:t>
            </a:r>
            <a:r>
              <a:rPr sz="1250" spc="31">
                <a:solidFill>
                  <a:srgbClr val="1E1E1F"/>
                </a:solidFill>
                <a:latin typeface="Times New Roman"/>
                <a:cs typeface="Times New Roman"/>
              </a:rPr>
              <a:t> </a:t>
            </a:r>
            <a:r>
              <a:rPr sz="1250">
                <a:solidFill>
                  <a:srgbClr val="1E1E1F"/>
                </a:solidFill>
                <a:latin typeface="Times New Roman"/>
                <a:cs typeface="Times New Roman"/>
              </a:rPr>
              <a:t>trying</a:t>
            </a:r>
            <a:r>
              <a:rPr sz="1250" spc="56">
                <a:solidFill>
                  <a:srgbClr val="1E1E1F"/>
                </a:solidFill>
                <a:latin typeface="Times New Roman"/>
                <a:cs typeface="Times New Roman"/>
              </a:rPr>
              <a:t> </a:t>
            </a:r>
            <a:r>
              <a:rPr sz="1250">
                <a:solidFill>
                  <a:srgbClr val="1E1E1F"/>
                </a:solidFill>
                <a:latin typeface="Times New Roman"/>
                <a:cs typeface="Times New Roman"/>
              </a:rPr>
              <a:t>to</a:t>
            </a:r>
            <a:r>
              <a:rPr sz="1250" spc="56">
                <a:solidFill>
                  <a:srgbClr val="1E1E1F"/>
                </a:solidFill>
                <a:latin typeface="Times New Roman"/>
                <a:cs typeface="Times New Roman"/>
              </a:rPr>
              <a:t> </a:t>
            </a:r>
            <a:r>
              <a:rPr sz="1250" spc="-13">
                <a:solidFill>
                  <a:srgbClr val="1E1E1F"/>
                </a:solidFill>
                <a:latin typeface="Times New Roman"/>
                <a:cs typeface="Times New Roman"/>
              </a:rPr>
              <a:t>start.</a:t>
            </a:r>
            <a:endParaRPr sz="1250">
              <a:latin typeface="Times New Roman"/>
              <a:cs typeface="Times New Roman"/>
            </a:endParaRPr>
          </a:p>
          <a:p>
            <a:pPr>
              <a:spcBef>
                <a:spcPts val="63"/>
              </a:spcBef>
            </a:pPr>
            <a:endParaRPr lang="en-US" sz="1750">
              <a:solidFill>
                <a:srgbClr val="000000"/>
              </a:solidFill>
              <a:latin typeface="Times New Roman"/>
              <a:cs typeface="Times New Roman"/>
            </a:endParaRPr>
          </a:p>
          <a:p>
            <a:pPr marL="194469" indent="-178594">
              <a:buAutoNum type="arabicPeriod" startAt="2"/>
              <a:tabLst>
                <a:tab pos="194469" algn="l"/>
              </a:tabLst>
            </a:pPr>
            <a:r>
              <a:rPr sz="1250" b="1" u="sng">
                <a:solidFill>
                  <a:srgbClr val="FF0000"/>
                </a:solidFill>
                <a:uFill>
                  <a:solidFill>
                    <a:srgbClr val="1E1E1F"/>
                  </a:solidFill>
                </a:uFill>
                <a:latin typeface="Times New Roman"/>
                <a:cs typeface="Times New Roman"/>
              </a:rPr>
              <a:t>“</a:t>
            </a:r>
            <a:r>
              <a:rPr lang="en-US" sz="1250" b="1" u="sng">
                <a:solidFill>
                  <a:srgbClr val="FF0000"/>
                </a:solidFill>
                <a:uFill>
                  <a:solidFill>
                    <a:srgbClr val="1E1E1F"/>
                  </a:solidFill>
                </a:uFill>
                <a:latin typeface="Times New Roman"/>
                <a:cs typeface="Times New Roman"/>
              </a:rPr>
              <a:t>There is a maximum of 4 hours per session” </a:t>
            </a:r>
            <a:r>
              <a:rPr sz="1250" u="sng">
                <a:solidFill>
                  <a:schemeClr val="tx1"/>
                </a:solidFill>
                <a:latin typeface="Times New Roman"/>
                <a:cs typeface="Times New Roman"/>
              </a:rPr>
              <a:t>or</a:t>
            </a:r>
            <a:r>
              <a:rPr sz="1250" u="sng" spc="63">
                <a:solidFill>
                  <a:schemeClr val="tx1"/>
                </a:solidFill>
                <a:latin typeface="Times New Roman"/>
                <a:cs typeface="Times New Roman"/>
              </a:rPr>
              <a:t> </a:t>
            </a:r>
            <a:r>
              <a:rPr lang="en-US" sz="1250" b="1" u="sng" spc="63">
                <a:solidFill>
                  <a:srgbClr val="FF0000"/>
                </a:solidFill>
                <a:latin typeface="Times New Roman"/>
                <a:cs typeface="Times New Roman"/>
              </a:rPr>
              <a:t>"</a:t>
            </a:r>
            <a:r>
              <a:rPr sz="1250" b="1" u="sng">
                <a:solidFill>
                  <a:srgbClr val="FF0000"/>
                </a:solidFill>
                <a:latin typeface="Times New Roman"/>
                <a:cs typeface="Times New Roman"/>
              </a:rPr>
              <a:t>No</a:t>
            </a:r>
            <a:r>
              <a:rPr sz="1250" b="1" u="sng" spc="38">
                <a:solidFill>
                  <a:srgbClr val="FF0000"/>
                </a:solidFill>
                <a:latin typeface="Times New Roman"/>
                <a:cs typeface="Times New Roman"/>
              </a:rPr>
              <a:t> </a:t>
            </a:r>
            <a:r>
              <a:rPr sz="1250" b="1" u="sng" spc="-13">
                <a:solidFill>
                  <a:srgbClr val="FF0000"/>
                </a:solidFill>
                <a:latin typeface="Times New Roman"/>
                <a:cs typeface="Times New Roman"/>
              </a:rPr>
              <a:t>Authorization</a:t>
            </a:r>
            <a:r>
              <a:rPr lang="en-US" sz="1250" b="1" u="sng" spc="-13">
                <a:solidFill>
                  <a:srgbClr val="FF0000"/>
                </a:solidFill>
                <a:latin typeface="Times New Roman"/>
                <a:cs typeface="Times New Roman"/>
              </a:rPr>
              <a:t>“</a:t>
            </a:r>
          </a:p>
          <a:p>
            <a:pPr marL="194469" marR="139700" lvl="1" indent="178594">
              <a:lnSpc>
                <a:spcPct val="125000"/>
              </a:lnSpc>
              <a:spcBef>
                <a:spcPts val="94"/>
              </a:spcBef>
              <a:buFont typeface="Times New Roman"/>
              <a:buAutoNum type="alphaLcPeriod"/>
              <a:tabLst>
                <a:tab pos="373063" algn="l"/>
              </a:tabLst>
            </a:pPr>
            <a:r>
              <a:rPr lang="en-US" sz="1250">
                <a:solidFill>
                  <a:srgbClr val="1E1E1F"/>
                </a:solidFill>
                <a:latin typeface="Times New Roman"/>
                <a:cs typeface="Times New Roman"/>
              </a:rPr>
              <a:t>If</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app</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is</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stating</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63">
                <a:solidFill>
                  <a:srgbClr val="1E1E1F"/>
                </a:solidFill>
                <a:latin typeface="Times New Roman"/>
                <a:cs typeface="Times New Roman"/>
              </a:rPr>
              <a:t> </a:t>
            </a:r>
            <a:r>
              <a:rPr lang="en-US" sz="1250" spc="-13">
                <a:solidFill>
                  <a:srgbClr val="1E1E1F"/>
                </a:solidFill>
                <a:latin typeface="Times New Roman"/>
                <a:cs typeface="Times New Roman"/>
              </a:rPr>
              <a:t>session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would</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result</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in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too</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many</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hours,</a:t>
            </a:r>
            <a:r>
              <a:rPr lang="en-US" sz="1250" spc="81">
                <a:solidFill>
                  <a:srgbClr val="1E1E1F"/>
                </a:solidFill>
                <a:latin typeface="Times New Roman"/>
                <a:cs typeface="Times New Roman"/>
              </a:rPr>
              <a:t> </a:t>
            </a:r>
            <a:r>
              <a:rPr lang="en-US" sz="1250">
                <a:solidFill>
                  <a:srgbClr val="1E1E1F"/>
                </a:solidFill>
                <a:latin typeface="Times New Roman"/>
                <a:cs typeface="Times New Roman"/>
              </a:rPr>
              <a:t>confirm</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with</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case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manager</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how</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many</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hours</a:t>
            </a:r>
            <a:r>
              <a:rPr lang="en-US" sz="1250" spc="-6">
                <a:solidFill>
                  <a:srgbClr val="1E1E1F"/>
                </a:solidFill>
                <a:latin typeface="Times New Roman"/>
                <a:cs typeface="Times New Roman"/>
              </a:rPr>
              <a:t> </a:t>
            </a:r>
            <a:r>
              <a:rPr lang="en-US" sz="1250" spc="-31">
                <a:solidFill>
                  <a:srgbClr val="1E1E1F"/>
                </a:solidFill>
                <a:latin typeface="Times New Roman"/>
                <a:cs typeface="Times New Roman"/>
              </a:rPr>
              <a:t>you </a:t>
            </a:r>
            <a:r>
              <a:rPr lang="en-US" sz="1250">
                <a:solidFill>
                  <a:srgbClr val="1E1E1F"/>
                </a:solidFill>
                <a:latin typeface="Times New Roman"/>
                <a:cs typeface="Times New Roman"/>
              </a:rPr>
              <a:t>can</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use a</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day</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for</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services</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and</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see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if</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any</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other</a:t>
            </a:r>
            <a:r>
              <a:rPr lang="en-US" sz="1250" spc="50">
                <a:solidFill>
                  <a:srgbClr val="1E1E1F"/>
                </a:solidFill>
                <a:latin typeface="Times New Roman"/>
                <a:cs typeface="Times New Roman"/>
              </a:rPr>
              <a:t> </a:t>
            </a:r>
            <a:r>
              <a:rPr lang="en-US" sz="1250" spc="-13">
                <a:solidFill>
                  <a:srgbClr val="1E1E1F"/>
                </a:solidFill>
                <a:latin typeface="Times New Roman"/>
                <a:cs typeface="Times New Roman"/>
              </a:rPr>
              <a:t>sessions</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have been</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run</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day.</a:t>
            </a:r>
            <a:r>
              <a:rPr lang="en-US" sz="1250" spc="69">
                <a:solidFill>
                  <a:srgbClr val="1E1E1F"/>
                </a:solidFill>
                <a:latin typeface="Times New Roman"/>
                <a:cs typeface="Times New Roman"/>
              </a:rPr>
              <a:t> </a:t>
            </a:r>
            <a:r>
              <a:rPr lang="en-US" sz="1250">
                <a:solidFill>
                  <a:srgbClr val="1E1E1F"/>
                </a:solidFill>
                <a:latin typeface="Times New Roman"/>
                <a:cs typeface="Times New Roman"/>
              </a:rPr>
              <a:t>If</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you’ve already</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been</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approved</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use more</a:t>
            </a:r>
            <a:r>
              <a:rPr lang="en-US" sz="1250" spc="6">
                <a:solidFill>
                  <a:srgbClr val="1E1E1F"/>
                </a:solidFill>
                <a:latin typeface="Times New Roman"/>
                <a:cs typeface="Times New Roman"/>
              </a:rPr>
              <a:t> </a:t>
            </a:r>
            <a:r>
              <a:rPr lang="en-US" sz="1250" spc="-25">
                <a:solidFill>
                  <a:srgbClr val="1E1E1F"/>
                </a:solidFill>
                <a:latin typeface="Times New Roman"/>
                <a:cs typeface="Times New Roman"/>
              </a:rPr>
              <a:t>than </a:t>
            </a:r>
            <a:r>
              <a:rPr lang="en-US" sz="1250">
                <a:solidFill>
                  <a:srgbClr val="1E1E1F"/>
                </a:solidFill>
                <a:latin typeface="Times New Roman"/>
                <a:cs typeface="Times New Roman"/>
              </a:rPr>
              <a:t>the default</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4</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hours</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a day,</a:t>
            </a:r>
            <a:r>
              <a:rPr lang="en-US" sz="1250" spc="75">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Case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Manager</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may</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need</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follow</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up</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with</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another</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department</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make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sure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everything</a:t>
            </a:r>
            <a:r>
              <a:rPr lang="en-US" sz="1250" spc="25">
                <a:solidFill>
                  <a:srgbClr val="1E1E1F"/>
                </a:solidFill>
                <a:latin typeface="Times New Roman"/>
                <a:cs typeface="Times New Roman"/>
              </a:rPr>
              <a:t> </a:t>
            </a:r>
            <a:r>
              <a:rPr lang="en-US" sz="1250" spc="-31">
                <a:solidFill>
                  <a:srgbClr val="1E1E1F"/>
                </a:solidFill>
                <a:latin typeface="Times New Roman"/>
                <a:cs typeface="Times New Roman"/>
              </a:rPr>
              <a:t>is </a:t>
            </a:r>
            <a:r>
              <a:rPr lang="en-US" sz="1250">
                <a:solidFill>
                  <a:srgbClr val="1E1E1F"/>
                </a:solidFill>
                <a:latin typeface="Times New Roman"/>
                <a:cs typeface="Times New Roman"/>
              </a:rPr>
              <a:t>configured</a:t>
            </a:r>
            <a:r>
              <a:rPr lang="en-US" sz="1250" spc="63">
                <a:solidFill>
                  <a:srgbClr val="1E1E1F"/>
                </a:solidFill>
                <a:latin typeface="Times New Roman"/>
                <a:cs typeface="Times New Roman"/>
              </a:rPr>
              <a:t> </a:t>
            </a:r>
            <a:r>
              <a:rPr lang="en-US" sz="1250" spc="-13">
                <a:solidFill>
                  <a:srgbClr val="1E1E1F"/>
                </a:solidFill>
                <a:latin typeface="Times New Roman"/>
                <a:cs typeface="Times New Roman"/>
              </a:rPr>
              <a:t>correctly.</a:t>
            </a:r>
            <a:endParaRPr lang="en-US" sz="1250">
              <a:latin typeface="Times New Roman"/>
              <a:cs typeface="Times New Roman"/>
            </a:endParaRPr>
          </a:p>
          <a:p>
            <a:pPr lvl="1">
              <a:lnSpc>
                <a:spcPct val="100000"/>
              </a:lnSpc>
              <a:buClr>
                <a:srgbClr val="1E1E1F"/>
              </a:buClr>
              <a:buFont typeface="Times New Roman"/>
              <a:buAutoNum type="alphaLcPeriod"/>
            </a:pPr>
            <a:endParaRPr lang="en-US" sz="1750">
              <a:latin typeface="Times New Roman"/>
              <a:cs typeface="Times New Roman"/>
            </a:endParaRPr>
          </a:p>
          <a:p>
            <a:pPr marL="194469" marR="101600" lvl="1" indent="190500">
              <a:lnSpc>
                <a:spcPct val="125000"/>
              </a:lnSpc>
              <a:buFont typeface="Times New Roman"/>
              <a:buAutoNum type="alphaLcPeriod"/>
              <a:tabLst>
                <a:tab pos="384969" algn="l"/>
              </a:tabLst>
            </a:pPr>
            <a:r>
              <a:rPr lang="en-US" sz="1250">
                <a:solidFill>
                  <a:srgbClr val="1E1E1F"/>
                </a:solidFill>
                <a:latin typeface="Times New Roman"/>
                <a:cs typeface="Times New Roman"/>
              </a:rPr>
              <a:t>If</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app</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is</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stating</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there’s</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no</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authorization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for</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13">
                <a:solidFill>
                  <a:srgbClr val="1E1E1F"/>
                </a:solidFill>
                <a:latin typeface="Times New Roman"/>
                <a:cs typeface="Times New Roman"/>
              </a:rPr>
              <a:t> </a:t>
            </a:r>
            <a:r>
              <a:rPr lang="en-US" sz="1250" spc="-13">
                <a:solidFill>
                  <a:srgbClr val="1E1E1F"/>
                </a:solidFill>
                <a:latin typeface="Times New Roman"/>
                <a:cs typeface="Times New Roman"/>
              </a:rPr>
              <a:t>session</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you’re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trying</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run,</a:t>
            </a:r>
            <a:r>
              <a:rPr lang="en-US" sz="1250" spc="75">
                <a:solidFill>
                  <a:srgbClr val="1E1E1F"/>
                </a:solidFill>
                <a:latin typeface="Times New Roman"/>
                <a:cs typeface="Times New Roman"/>
              </a:rPr>
              <a:t> </a:t>
            </a:r>
            <a:r>
              <a:rPr lang="en-US" sz="1250">
                <a:solidFill>
                  <a:srgbClr val="1E1E1F"/>
                </a:solidFill>
                <a:latin typeface="Times New Roman"/>
                <a:cs typeface="Times New Roman"/>
              </a:rPr>
              <a:t>contact</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Case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Manager</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as</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your</a:t>
            </a:r>
            <a:r>
              <a:rPr lang="en-US" sz="1250" spc="63">
                <a:solidFill>
                  <a:srgbClr val="1E1E1F"/>
                </a:solidFill>
                <a:latin typeface="Times New Roman"/>
                <a:cs typeface="Times New Roman"/>
              </a:rPr>
              <a:t> </a:t>
            </a:r>
            <a:r>
              <a:rPr lang="en-US" sz="1250" spc="-25">
                <a:solidFill>
                  <a:srgbClr val="1E1E1F"/>
                </a:solidFill>
                <a:latin typeface="Times New Roman"/>
                <a:cs typeface="Times New Roman"/>
              </a:rPr>
              <a:t>case </a:t>
            </a:r>
            <a:r>
              <a:rPr lang="en-US" sz="1250">
                <a:solidFill>
                  <a:srgbClr val="1E1E1F"/>
                </a:solidFill>
                <a:latin typeface="Times New Roman"/>
                <a:cs typeface="Times New Roman"/>
              </a:rPr>
              <a:t>may</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have</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run</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out</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of</a:t>
            </a:r>
            <a:r>
              <a:rPr lang="en-US" sz="1250" spc="69">
                <a:solidFill>
                  <a:srgbClr val="1E1E1F"/>
                </a:solidFill>
                <a:latin typeface="Times New Roman"/>
                <a:cs typeface="Times New Roman"/>
              </a:rPr>
              <a:t> </a:t>
            </a:r>
            <a:r>
              <a:rPr lang="en-US" sz="1250">
                <a:solidFill>
                  <a:srgbClr val="1E1E1F"/>
                </a:solidFill>
                <a:latin typeface="Times New Roman"/>
                <a:cs typeface="Times New Roman"/>
              </a:rPr>
              <a:t>billable</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units</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or</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authorization</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would</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allow</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services</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isn’t</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configured</a:t>
            </a:r>
            <a:r>
              <a:rPr lang="en-US" sz="1250" spc="38">
                <a:solidFill>
                  <a:srgbClr val="1E1E1F"/>
                </a:solidFill>
                <a:latin typeface="Times New Roman"/>
                <a:cs typeface="Times New Roman"/>
              </a:rPr>
              <a:t> </a:t>
            </a:r>
            <a:r>
              <a:rPr lang="en-US" sz="1250" spc="-13">
                <a:solidFill>
                  <a:srgbClr val="1E1E1F"/>
                </a:solidFill>
                <a:latin typeface="Times New Roman"/>
                <a:cs typeface="Times New Roman"/>
              </a:rPr>
              <a:t>correctly.</a:t>
            </a:r>
          </a:p>
          <a:p>
            <a:pPr marL="15875">
              <a:tabLst>
                <a:tab pos="194469" algn="l"/>
              </a:tabLst>
            </a:pPr>
            <a:endParaRPr lang="en-US" sz="1250" b="1" u="sng" spc="-13">
              <a:solidFill>
                <a:srgbClr val="FF0000"/>
              </a:solidFill>
              <a:latin typeface="Times New Roman"/>
              <a:cs typeface="Times New Roman"/>
            </a:endParaRPr>
          </a:p>
          <a:p>
            <a:pPr marL="15875">
              <a:spcBef>
                <a:spcPts val="517"/>
              </a:spcBef>
              <a:tabLst>
                <a:tab pos="194469" algn="l"/>
              </a:tabLst>
            </a:pPr>
            <a:r>
              <a:rPr lang="en-US" sz="1250" b="1">
                <a:solidFill>
                  <a:srgbClr val="1E1E1F"/>
                </a:solidFill>
                <a:uFill>
                  <a:solidFill>
                    <a:srgbClr val="1E1E1F"/>
                  </a:solidFill>
                </a:uFill>
                <a:latin typeface="Times New Roman"/>
                <a:cs typeface="Times New Roman"/>
              </a:rPr>
              <a:t>3.  </a:t>
            </a:r>
            <a:r>
              <a:rPr lang="en-US" sz="1250" b="1" u="sng">
                <a:solidFill>
                  <a:srgbClr val="1E1E1F"/>
                </a:solidFill>
                <a:uFill>
                  <a:solidFill>
                    <a:srgbClr val="1E1E1F"/>
                  </a:solidFill>
                </a:uFill>
                <a:latin typeface="Times New Roman"/>
                <a:cs typeface="Times New Roman"/>
              </a:rPr>
              <a:t>Busy Server</a:t>
            </a:r>
            <a:endParaRPr lang="en-US" sz="1250" spc="63">
              <a:solidFill>
                <a:srgbClr val="000000"/>
              </a:solidFill>
              <a:latin typeface="Times New Roman"/>
              <a:cs typeface="Times New Roman"/>
            </a:endParaRPr>
          </a:p>
          <a:p>
            <a:pPr marL="15875" algn="just">
              <a:spcBef>
                <a:spcPts val="516"/>
              </a:spcBef>
              <a:tabLst>
                <a:tab pos="194469" algn="l"/>
              </a:tabLst>
            </a:pPr>
            <a:r>
              <a:rPr lang="en-US" sz="1250">
                <a:solidFill>
                  <a:srgbClr val="1E1E1F"/>
                </a:solidFill>
                <a:latin typeface="Times New Roman"/>
                <a:cs typeface="Times New Roman"/>
              </a:rPr>
              <a:t>     If you’re receiving error reports that include a “Send Email” button, please choose the option to send an email and include   what you were trying to </a:t>
            </a:r>
          </a:p>
          <a:p>
            <a:pPr marL="15875" algn="just">
              <a:spcBef>
                <a:spcPts val="516"/>
              </a:spcBef>
              <a:tabLst>
                <a:tab pos="194469" algn="l"/>
              </a:tabLst>
            </a:pPr>
            <a:r>
              <a:rPr lang="en-US" sz="1250">
                <a:solidFill>
                  <a:srgbClr val="1E1E1F"/>
                </a:solidFill>
                <a:latin typeface="Times New Roman"/>
                <a:cs typeface="Times New Roman"/>
              </a:rPr>
              <a:t>     do at the time of the error. After sending the email, completely close the app (end it running in the background), and try again</a:t>
            </a:r>
            <a:endParaRPr lang="en-US"/>
          </a:p>
          <a:p>
            <a:pPr lvl="1">
              <a:spcBef>
                <a:spcPts val="63"/>
              </a:spcBef>
              <a:buClr>
                <a:srgbClr val="1E1E1F"/>
              </a:buClr>
            </a:pPr>
            <a:endParaRPr sz="1750">
              <a:latin typeface="Times New Roman"/>
              <a:cs typeface="Times New Roman"/>
            </a:endParaRPr>
          </a:p>
        </p:txBody>
      </p:sp>
    </p:spTree>
    <p:extLst>
      <p:ext uri="{BB962C8B-B14F-4D97-AF65-F5344CB8AC3E}">
        <p14:creationId xmlns:p14="http://schemas.microsoft.com/office/powerpoint/2010/main" val="759289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4752F0A-1F01-B228-75ED-BF329CBDCA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77887" y="6302920"/>
            <a:ext cx="2004915" cy="359626"/>
          </a:xfrm>
          <a:prstGeom prst="rect">
            <a:avLst/>
          </a:prstGeom>
        </p:spPr>
      </p:pic>
      <p:sp>
        <p:nvSpPr>
          <p:cNvPr id="6" name="TextBox 5">
            <a:extLst>
              <a:ext uri="{FF2B5EF4-FFF2-40B4-BE49-F238E27FC236}">
                <a16:creationId xmlns:a16="http://schemas.microsoft.com/office/drawing/2014/main" id="{1718C265-8E9C-D71F-C579-65BC90C39762}"/>
              </a:ext>
            </a:extLst>
          </p:cNvPr>
          <p:cNvSpPr txBox="1"/>
          <p:nvPr/>
        </p:nvSpPr>
        <p:spPr>
          <a:xfrm>
            <a:off x="1238250" y="850234"/>
            <a:ext cx="10001250" cy="611706"/>
          </a:xfrm>
          <a:prstGeom prst="rect">
            <a:avLst/>
          </a:prstGeom>
          <a:noFill/>
        </p:spPr>
        <p:txBody>
          <a:bodyPr wrap="square">
            <a:spAutoFit/>
          </a:bodyPr>
          <a:lstStyle/>
          <a:p>
            <a:pPr algn="l" rtl="0" fontAlgn="base"/>
            <a:r>
              <a:rPr lang="en-US" sz="1125" b="1">
                <a:latin typeface="Times New Roman" panose="02020603050405020304" pitchFamily="18" charset="0"/>
              </a:rPr>
              <a:t>If you are unable to enter data or your notes during the session, please be sure to collect paper data to be submitted at a later time. Paper data sheets can be provided by a BCBA from the </a:t>
            </a:r>
            <a:r>
              <a:rPr lang="en-US" sz="1125" b="1" err="1">
                <a:latin typeface="Times New Roman" panose="02020603050405020304" pitchFamily="18" charset="0"/>
              </a:rPr>
              <a:t>ATrack</a:t>
            </a:r>
            <a:r>
              <a:rPr lang="en-US" sz="1125" b="1">
                <a:latin typeface="Times New Roman" panose="02020603050405020304" pitchFamily="18" charset="0"/>
              </a:rPr>
              <a:t> portal or by a case manager. Please enter the session data once the issue is resolved using the ‘Enter Past Session’ feature on the </a:t>
            </a:r>
            <a:r>
              <a:rPr lang="en-US" sz="1125" b="1" err="1">
                <a:latin typeface="Times New Roman" panose="02020603050405020304" pitchFamily="18" charset="0"/>
              </a:rPr>
              <a:t>ATrack</a:t>
            </a:r>
            <a:r>
              <a:rPr lang="en-US" sz="1125" b="1">
                <a:latin typeface="Times New Roman" panose="02020603050405020304" pitchFamily="18" charset="0"/>
              </a:rPr>
              <a:t> mobile app. Here is an instructional video on using the ‘Enter Past Session’ feature: </a:t>
            </a:r>
            <a:r>
              <a:rPr lang="en-US" sz="1125" b="1" u="sng">
                <a:solidFill>
                  <a:srgbClr val="0000FF"/>
                </a:solidFill>
                <a:latin typeface="Times New Roman" panose="02020603050405020304" pitchFamily="18" charset="0"/>
                <a:hlinkClick r:id="rId4"/>
              </a:rPr>
              <a:t>Link</a:t>
            </a:r>
            <a:r>
              <a:rPr lang="en-US" sz="1125">
                <a:latin typeface="Times New Roman" panose="02020603050405020304" pitchFamily="18" charset="0"/>
              </a:rPr>
              <a:t> </a:t>
            </a:r>
            <a:endParaRPr lang="en-US" sz="1125"/>
          </a:p>
        </p:txBody>
      </p:sp>
      <p:sp>
        <p:nvSpPr>
          <p:cNvPr id="8" name="object 5">
            <a:extLst>
              <a:ext uri="{FF2B5EF4-FFF2-40B4-BE49-F238E27FC236}">
                <a16:creationId xmlns:a16="http://schemas.microsoft.com/office/drawing/2014/main" id="{9691D962-BFCC-7F83-CC11-79FE77594071}"/>
              </a:ext>
            </a:extLst>
          </p:cNvPr>
          <p:cNvSpPr txBox="1">
            <a:spLocks/>
          </p:cNvSpPr>
          <p:nvPr/>
        </p:nvSpPr>
        <p:spPr>
          <a:xfrm>
            <a:off x="1325260" y="1719404"/>
            <a:ext cx="9552863" cy="4083649"/>
          </a:xfrm>
          <a:prstGeom prst="rect">
            <a:avLst/>
          </a:prstGeom>
        </p:spPr>
        <p:txBody>
          <a:bodyPr vert="horz" wrap="square" lIns="0" tIns="65880" rIns="0" bIns="0" rtlCol="0" anchor="t">
            <a:spAutoFit/>
          </a:bodyPr>
          <a:lstStyle>
            <a:lvl1pPr marL="154301" indent="-154301" algn="l" defTabSz="617204" rtl="0" eaLnBrk="1" latinLnBrk="0" hangingPunct="1">
              <a:lnSpc>
                <a:spcPct val="90000"/>
              </a:lnSpc>
              <a:spcBef>
                <a:spcPts val="675"/>
              </a:spcBef>
              <a:buFont typeface="Arial" panose="020B0604020202020204" pitchFamily="34" charset="0"/>
              <a:buChar char="•"/>
              <a:defRPr sz="1890" kern="1200">
                <a:solidFill>
                  <a:schemeClr val="tx1"/>
                </a:solidFill>
                <a:latin typeface="+mn-lt"/>
                <a:ea typeface="+mn-ea"/>
                <a:cs typeface="+mn-cs"/>
              </a:defRPr>
            </a:lvl1pPr>
            <a:lvl2pPr marL="462904" indent="-154301" algn="l" defTabSz="617204" rtl="0" eaLnBrk="1" latinLnBrk="0" hangingPunct="1">
              <a:lnSpc>
                <a:spcPct val="90000"/>
              </a:lnSpc>
              <a:spcBef>
                <a:spcPts val="338"/>
              </a:spcBef>
              <a:buFont typeface="Arial" panose="020B0604020202020204" pitchFamily="34" charset="0"/>
              <a:buChar char="•"/>
              <a:defRPr sz="1620" kern="1200">
                <a:solidFill>
                  <a:schemeClr val="tx1"/>
                </a:solidFill>
                <a:latin typeface="+mn-lt"/>
                <a:ea typeface="+mn-ea"/>
                <a:cs typeface="+mn-cs"/>
              </a:defRPr>
            </a:lvl2pPr>
            <a:lvl3pPr marL="771505" indent="-154301" algn="l" defTabSz="617204" rtl="0" eaLnBrk="1" latinLnBrk="0" hangingPunct="1">
              <a:lnSpc>
                <a:spcPct val="90000"/>
              </a:lnSpc>
              <a:spcBef>
                <a:spcPts val="338"/>
              </a:spcBef>
              <a:buFont typeface="Arial" panose="020B0604020202020204" pitchFamily="34" charset="0"/>
              <a:buChar char="•"/>
              <a:defRPr sz="1350" kern="1200">
                <a:solidFill>
                  <a:schemeClr val="tx1"/>
                </a:solidFill>
                <a:latin typeface="+mn-lt"/>
                <a:ea typeface="+mn-ea"/>
                <a:cs typeface="+mn-cs"/>
              </a:defRPr>
            </a:lvl3pPr>
            <a:lvl4pPr marL="1080108"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4pPr>
            <a:lvl5pPr marL="1388711"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5pPr>
            <a:lvl6pPr marL="1697312"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6pPr>
            <a:lvl7pPr marL="2005915"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7pPr>
            <a:lvl8pPr marL="2314517"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8pPr>
            <a:lvl9pPr marL="2623120"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9pPr>
          </a:lstStyle>
          <a:p>
            <a:pPr marL="156369" indent="0">
              <a:lnSpc>
                <a:spcPct val="100000"/>
              </a:lnSpc>
              <a:spcBef>
                <a:spcPts val="517"/>
              </a:spcBef>
              <a:buNone/>
              <a:tabLst>
                <a:tab pos="194469" algn="l"/>
              </a:tabLst>
            </a:pPr>
            <a:r>
              <a:rPr lang="en-US" sz="1250" spc="-25">
                <a:solidFill>
                  <a:srgbClr val="1E1E1F"/>
                </a:solidFill>
                <a:latin typeface="Times New Roman"/>
                <a:cs typeface="Times New Roman"/>
              </a:rPr>
              <a:t> 4. </a:t>
            </a:r>
            <a:r>
              <a:rPr lang="en-US" sz="1250" b="1" u="sng">
                <a:solidFill>
                  <a:srgbClr val="1E1E1F"/>
                </a:solidFill>
                <a:uFill>
                  <a:solidFill>
                    <a:srgbClr val="1E1E1F"/>
                  </a:solidFill>
                </a:uFill>
                <a:latin typeface="Times New Roman"/>
                <a:cs typeface="Times New Roman"/>
              </a:rPr>
              <a:t>No</a:t>
            </a:r>
            <a:r>
              <a:rPr lang="en-US" sz="1250" b="1" u="sng" spc="31">
                <a:solidFill>
                  <a:srgbClr val="1E1E1F"/>
                </a:solidFill>
                <a:uFill>
                  <a:solidFill>
                    <a:srgbClr val="1E1E1F"/>
                  </a:solidFill>
                </a:uFill>
                <a:latin typeface="Times New Roman"/>
                <a:cs typeface="Times New Roman"/>
              </a:rPr>
              <a:t> I</a:t>
            </a:r>
            <a:r>
              <a:rPr lang="en-US" sz="1250" b="1" u="sng">
                <a:solidFill>
                  <a:srgbClr val="1E1E1F"/>
                </a:solidFill>
                <a:uFill>
                  <a:solidFill>
                    <a:srgbClr val="1E1E1F"/>
                  </a:solidFill>
                </a:uFill>
                <a:latin typeface="Times New Roman"/>
                <a:cs typeface="Times New Roman"/>
              </a:rPr>
              <a:t>nternet</a:t>
            </a:r>
            <a:r>
              <a:rPr lang="en-US" sz="1250" b="1" u="sng" spc="50">
                <a:solidFill>
                  <a:srgbClr val="1E1E1F"/>
                </a:solidFill>
                <a:uFill>
                  <a:solidFill>
                    <a:srgbClr val="1E1E1F"/>
                  </a:solidFill>
                </a:uFill>
                <a:latin typeface="Times New Roman"/>
                <a:cs typeface="Times New Roman"/>
              </a:rPr>
              <a:t> </a:t>
            </a:r>
            <a:r>
              <a:rPr lang="en-US" sz="1250" b="1" u="sng" spc="-13">
                <a:solidFill>
                  <a:srgbClr val="1E1E1F"/>
                </a:solidFill>
                <a:uFill>
                  <a:solidFill>
                    <a:srgbClr val="1E1E1F"/>
                  </a:solidFill>
                </a:uFill>
                <a:latin typeface="Times New Roman"/>
                <a:cs typeface="Times New Roman"/>
              </a:rPr>
              <a:t>Connection</a:t>
            </a:r>
            <a:endParaRPr lang="en-US" sz="1250" b="1">
              <a:solidFill>
                <a:srgbClr val="000000"/>
              </a:solidFill>
              <a:latin typeface="Times New Roman"/>
              <a:cs typeface="Times New Roman"/>
            </a:endParaRPr>
          </a:p>
          <a:p>
            <a:pPr marL="765969" marR="538163" lvl="2" indent="178594">
              <a:lnSpc>
                <a:spcPct val="125000"/>
              </a:lnSpc>
              <a:spcBef>
                <a:spcPts val="94"/>
              </a:spcBef>
              <a:buAutoNum type="alphaLcPeriod"/>
              <a:tabLst>
                <a:tab pos="194469" algn="l"/>
              </a:tabLst>
            </a:pPr>
            <a:r>
              <a:rPr lang="en-US" sz="1250">
                <a:solidFill>
                  <a:srgbClr val="1E1E1F"/>
                </a:solidFill>
                <a:latin typeface="Times New Roman"/>
                <a:cs typeface="Times New Roman"/>
              </a:rPr>
              <a:t>If</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connecting</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via</a:t>
            </a:r>
            <a:r>
              <a:rPr lang="en-US" sz="1250" spc="19">
                <a:solidFill>
                  <a:srgbClr val="1E1E1F"/>
                </a:solidFill>
                <a:latin typeface="Times New Roman"/>
                <a:cs typeface="Times New Roman"/>
              </a:rPr>
              <a:t> </a:t>
            </a:r>
            <a:r>
              <a:rPr lang="en-US" sz="1250" spc="-38">
                <a:solidFill>
                  <a:srgbClr val="1E1E1F"/>
                </a:solidFill>
                <a:latin typeface="Times New Roman"/>
                <a:cs typeface="Times New Roman"/>
              </a:rPr>
              <a:t>Wi-</a:t>
            </a:r>
            <a:r>
              <a:rPr lang="en-US" sz="1250">
                <a:solidFill>
                  <a:srgbClr val="1E1E1F"/>
                </a:solidFill>
                <a:latin typeface="Times New Roman"/>
                <a:cs typeface="Times New Roman"/>
              </a:rPr>
              <a:t>fi,</a:t>
            </a:r>
            <a:r>
              <a:rPr lang="en-US" sz="1250" spc="81">
                <a:solidFill>
                  <a:srgbClr val="1E1E1F"/>
                </a:solidFill>
                <a:latin typeface="Times New Roman"/>
                <a:cs typeface="Times New Roman"/>
              </a:rPr>
              <a:t> </a:t>
            </a:r>
            <a:r>
              <a:rPr lang="en-US" sz="1250">
                <a:solidFill>
                  <a:srgbClr val="1E1E1F"/>
                </a:solidFill>
                <a:latin typeface="Times New Roman"/>
                <a:cs typeface="Times New Roman"/>
              </a:rPr>
              <a:t>confirm</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other</a:t>
            </a:r>
            <a:r>
              <a:rPr lang="en-US" sz="1250" spc="69">
                <a:solidFill>
                  <a:srgbClr val="1E1E1F"/>
                </a:solidFill>
                <a:latin typeface="Times New Roman"/>
                <a:cs typeface="Times New Roman"/>
              </a:rPr>
              <a:t> </a:t>
            </a:r>
            <a:r>
              <a:rPr lang="en-US" sz="1250">
                <a:solidFill>
                  <a:srgbClr val="1E1E1F"/>
                </a:solidFill>
                <a:latin typeface="Times New Roman"/>
                <a:cs typeface="Times New Roman"/>
              </a:rPr>
              <a:t>devices</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are</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attempting</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connect</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19">
                <a:solidFill>
                  <a:srgbClr val="1E1E1F"/>
                </a:solidFill>
                <a:latin typeface="Times New Roman"/>
                <a:cs typeface="Times New Roman"/>
              </a:rPr>
              <a:t> </a:t>
            </a:r>
            <a:r>
              <a:rPr lang="en-US" sz="1250" spc="-38">
                <a:solidFill>
                  <a:srgbClr val="1E1E1F"/>
                </a:solidFill>
                <a:latin typeface="Times New Roman"/>
                <a:cs typeface="Times New Roman"/>
              </a:rPr>
              <a:t>Wi-</a:t>
            </a:r>
            <a:r>
              <a:rPr lang="en-US" sz="1250">
                <a:solidFill>
                  <a:srgbClr val="1E1E1F"/>
                </a:solidFill>
                <a:latin typeface="Times New Roman"/>
                <a:cs typeface="Times New Roman"/>
              </a:rPr>
              <a:t>fi</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have</a:t>
            </a:r>
            <a:r>
              <a:rPr lang="en-US" sz="1250" spc="13">
                <a:solidFill>
                  <a:srgbClr val="1E1E1F"/>
                </a:solidFill>
                <a:latin typeface="Times New Roman"/>
                <a:cs typeface="Times New Roman"/>
              </a:rPr>
              <a:t> </a:t>
            </a:r>
            <a:r>
              <a:rPr lang="en-US" sz="1250" spc="-13">
                <a:solidFill>
                  <a:srgbClr val="1E1E1F"/>
                </a:solidFill>
                <a:latin typeface="Times New Roman"/>
                <a:cs typeface="Times New Roman"/>
              </a:rPr>
              <a:t>access.</a:t>
            </a:r>
            <a:r>
              <a:rPr lang="en-US" sz="1250" spc="88">
                <a:solidFill>
                  <a:srgbClr val="1E1E1F"/>
                </a:solidFill>
                <a:latin typeface="Times New Roman"/>
                <a:cs typeface="Times New Roman"/>
              </a:rPr>
              <a:t> </a:t>
            </a:r>
            <a:r>
              <a:rPr lang="en-US" sz="1250">
                <a:solidFill>
                  <a:srgbClr val="1E1E1F"/>
                </a:solidFill>
                <a:latin typeface="Times New Roman"/>
                <a:cs typeface="Times New Roman"/>
              </a:rPr>
              <a:t>If</a:t>
            </a:r>
            <a:r>
              <a:rPr lang="en-US" sz="1250" spc="69">
                <a:solidFill>
                  <a:srgbClr val="1E1E1F"/>
                </a:solidFill>
                <a:latin typeface="Times New Roman"/>
                <a:cs typeface="Times New Roman"/>
              </a:rPr>
              <a:t> </a:t>
            </a:r>
            <a:r>
              <a:rPr lang="en-US" sz="1250">
                <a:solidFill>
                  <a:srgbClr val="1E1E1F"/>
                </a:solidFill>
                <a:latin typeface="Times New Roman"/>
                <a:cs typeface="Times New Roman"/>
              </a:rPr>
              <a:t>they</a:t>
            </a:r>
            <a:r>
              <a:rPr lang="en-US" sz="1250" spc="38">
                <a:solidFill>
                  <a:srgbClr val="1E1E1F"/>
                </a:solidFill>
                <a:latin typeface="Times New Roman"/>
                <a:cs typeface="Times New Roman"/>
              </a:rPr>
              <a:t> </a:t>
            </a:r>
            <a:r>
              <a:rPr lang="en-US" sz="1250" spc="-13">
                <a:solidFill>
                  <a:srgbClr val="1E1E1F"/>
                </a:solidFill>
                <a:latin typeface="Times New Roman"/>
                <a:cs typeface="Times New Roman"/>
              </a:rPr>
              <a:t>don’t, </a:t>
            </a:r>
            <a:r>
              <a:rPr lang="en-US" sz="1250">
                <a:solidFill>
                  <a:srgbClr val="1E1E1F"/>
                </a:solidFill>
                <a:latin typeface="Times New Roman"/>
                <a:cs typeface="Times New Roman"/>
              </a:rPr>
              <a:t>troubleshoot</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and</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resolve</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25">
                <a:solidFill>
                  <a:srgbClr val="1E1E1F"/>
                </a:solidFill>
                <a:latin typeface="Times New Roman"/>
                <a:cs typeface="Times New Roman"/>
              </a:rPr>
              <a:t> </a:t>
            </a:r>
            <a:r>
              <a:rPr lang="en-US" sz="1250" spc="-38">
                <a:solidFill>
                  <a:srgbClr val="1E1E1F"/>
                </a:solidFill>
                <a:latin typeface="Times New Roman"/>
                <a:cs typeface="Times New Roman"/>
              </a:rPr>
              <a:t>Wi-</a:t>
            </a:r>
            <a:r>
              <a:rPr lang="en-US" sz="1250">
                <a:solidFill>
                  <a:srgbClr val="1E1E1F"/>
                </a:solidFill>
                <a:latin typeface="Times New Roman"/>
                <a:cs typeface="Times New Roman"/>
              </a:rPr>
              <a:t>fi</a:t>
            </a:r>
            <a:r>
              <a:rPr lang="en-US" sz="1250" spc="56">
                <a:solidFill>
                  <a:srgbClr val="1E1E1F"/>
                </a:solidFill>
                <a:latin typeface="Times New Roman"/>
                <a:cs typeface="Times New Roman"/>
              </a:rPr>
              <a:t> </a:t>
            </a:r>
            <a:r>
              <a:rPr lang="en-US" sz="1250" spc="-13">
                <a:solidFill>
                  <a:srgbClr val="1E1E1F"/>
                </a:solidFill>
                <a:latin typeface="Times New Roman"/>
                <a:cs typeface="Times New Roman"/>
              </a:rPr>
              <a:t>connection.</a:t>
            </a:r>
            <a:endParaRPr lang="en-US" sz="1250" spc="-13">
              <a:solidFill>
                <a:srgbClr val="000000"/>
              </a:solidFill>
              <a:latin typeface="Times New Roman"/>
              <a:cs typeface="Times New Roman"/>
            </a:endParaRPr>
          </a:p>
          <a:p>
            <a:pPr marL="765969" marR="538163" lvl="2" indent="178594">
              <a:lnSpc>
                <a:spcPct val="125000"/>
              </a:lnSpc>
              <a:spcBef>
                <a:spcPts val="94"/>
              </a:spcBef>
              <a:buAutoNum type="alphaLcPeriod"/>
              <a:tabLst>
                <a:tab pos="194469" algn="l"/>
              </a:tabLst>
            </a:pPr>
            <a:endParaRPr lang="en-US" sz="1250" spc="-13">
              <a:solidFill>
                <a:srgbClr val="1E1E1F"/>
              </a:solidFill>
              <a:latin typeface="Times New Roman"/>
              <a:cs typeface="Times New Roman"/>
            </a:endParaRPr>
          </a:p>
          <a:p>
            <a:pPr marL="765969" marR="538163" lvl="2" indent="178594">
              <a:lnSpc>
                <a:spcPct val="125000"/>
              </a:lnSpc>
              <a:spcBef>
                <a:spcPts val="94"/>
              </a:spcBef>
              <a:buAutoNum type="alphaLcPeriod"/>
              <a:tabLst>
                <a:tab pos="194469" algn="l"/>
              </a:tabLst>
            </a:pPr>
            <a:r>
              <a:rPr lang="en-US" sz="1250">
                <a:solidFill>
                  <a:srgbClr val="1E1E1F"/>
                </a:solidFill>
                <a:latin typeface="Times New Roman"/>
                <a:cs typeface="Times New Roman"/>
              </a:rPr>
              <a:t>If</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connecting</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via</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a</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mobile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connection,</a:t>
            </a:r>
            <a:r>
              <a:rPr lang="en-US" sz="1250" spc="81">
                <a:solidFill>
                  <a:srgbClr val="1E1E1F"/>
                </a:solidFill>
                <a:latin typeface="Times New Roman"/>
                <a:cs typeface="Times New Roman"/>
              </a:rPr>
              <a:t> </a:t>
            </a:r>
            <a:r>
              <a:rPr lang="en-US" sz="1250">
                <a:solidFill>
                  <a:srgbClr val="1E1E1F"/>
                </a:solidFill>
                <a:latin typeface="Times New Roman"/>
                <a:cs typeface="Times New Roman"/>
              </a:rPr>
              <a:t>confirm</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that</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other</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mobile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devices</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are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able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connect</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in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same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location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on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a</a:t>
            </a:r>
            <a:r>
              <a:rPr lang="en-US" sz="1250" spc="13">
                <a:solidFill>
                  <a:srgbClr val="1E1E1F"/>
                </a:solidFill>
                <a:latin typeface="Times New Roman"/>
                <a:cs typeface="Times New Roman"/>
              </a:rPr>
              <a:t> </a:t>
            </a:r>
            <a:r>
              <a:rPr lang="en-US" sz="1250" spc="-13">
                <a:solidFill>
                  <a:srgbClr val="1E1E1F"/>
                </a:solidFill>
                <a:latin typeface="Times New Roman"/>
                <a:cs typeface="Times New Roman"/>
              </a:rPr>
              <a:t>mobile </a:t>
            </a:r>
            <a:r>
              <a:rPr lang="en-US" sz="1250">
                <a:solidFill>
                  <a:srgbClr val="1E1E1F"/>
                </a:solidFill>
                <a:latin typeface="Times New Roman"/>
                <a:cs typeface="Times New Roman"/>
              </a:rPr>
              <a:t>connection.</a:t>
            </a:r>
            <a:r>
              <a:rPr lang="en-US" sz="1250" spc="75">
                <a:solidFill>
                  <a:srgbClr val="1E1E1F"/>
                </a:solidFill>
                <a:latin typeface="Times New Roman"/>
                <a:cs typeface="Times New Roman"/>
              </a:rPr>
              <a:t> </a:t>
            </a:r>
            <a:r>
              <a:rPr lang="en-US" sz="1250">
                <a:solidFill>
                  <a:srgbClr val="1E1E1F"/>
                </a:solidFill>
                <a:latin typeface="Times New Roman"/>
                <a:cs typeface="Times New Roman"/>
              </a:rPr>
              <a:t>If</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they</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aren’t</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able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81">
                <a:solidFill>
                  <a:srgbClr val="1E1E1F"/>
                </a:solidFill>
                <a:latin typeface="Times New Roman"/>
                <a:cs typeface="Times New Roman"/>
              </a:rPr>
              <a:t> </a:t>
            </a:r>
            <a:r>
              <a:rPr lang="en-US" sz="1250">
                <a:solidFill>
                  <a:srgbClr val="1E1E1F"/>
                </a:solidFill>
                <a:latin typeface="Times New Roman"/>
                <a:cs typeface="Times New Roman"/>
              </a:rPr>
              <a:t>then</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consider</a:t>
            </a:r>
            <a:r>
              <a:rPr lang="en-US" sz="1250" spc="63">
                <a:solidFill>
                  <a:srgbClr val="1E1E1F"/>
                </a:solidFill>
                <a:latin typeface="Times New Roman"/>
                <a:cs typeface="Times New Roman"/>
              </a:rPr>
              <a:t> </a:t>
            </a:r>
            <a:r>
              <a:rPr lang="en-US" sz="1250">
                <a:solidFill>
                  <a:srgbClr val="1E1E1F"/>
                </a:solidFill>
                <a:latin typeface="Times New Roman"/>
                <a:cs typeface="Times New Roman"/>
              </a:rPr>
              <a:t>switching</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a</a:t>
            </a:r>
            <a:r>
              <a:rPr lang="en-US" sz="1250" spc="19">
                <a:solidFill>
                  <a:srgbClr val="1E1E1F"/>
                </a:solidFill>
                <a:latin typeface="Times New Roman"/>
                <a:cs typeface="Times New Roman"/>
              </a:rPr>
              <a:t> </a:t>
            </a:r>
            <a:r>
              <a:rPr lang="en-US" sz="1250" spc="-38">
                <a:solidFill>
                  <a:srgbClr val="1E1E1F"/>
                </a:solidFill>
                <a:latin typeface="Times New Roman"/>
                <a:cs typeface="Times New Roman"/>
              </a:rPr>
              <a:t>Wi-</a:t>
            </a:r>
            <a:r>
              <a:rPr lang="en-US" sz="1250">
                <a:solidFill>
                  <a:srgbClr val="1E1E1F"/>
                </a:solidFill>
                <a:latin typeface="Times New Roman"/>
                <a:cs typeface="Times New Roman"/>
              </a:rPr>
              <a:t>fi</a:t>
            </a:r>
            <a:r>
              <a:rPr lang="en-US" sz="1250" spc="44">
                <a:solidFill>
                  <a:srgbClr val="1E1E1F"/>
                </a:solidFill>
                <a:latin typeface="Times New Roman"/>
                <a:cs typeface="Times New Roman"/>
              </a:rPr>
              <a:t> </a:t>
            </a:r>
            <a:r>
              <a:rPr lang="en-US" sz="1250" spc="-13">
                <a:solidFill>
                  <a:srgbClr val="1E1E1F"/>
                </a:solidFill>
                <a:latin typeface="Times New Roman"/>
                <a:cs typeface="Times New Roman"/>
              </a:rPr>
              <a:t>connection</a:t>
            </a:r>
            <a:endParaRPr lang="en-US" sz="1250">
              <a:latin typeface="Times New Roman"/>
              <a:cs typeface="Times New Roman"/>
            </a:endParaRPr>
          </a:p>
          <a:p>
            <a:pPr marL="296863" indent="-192088">
              <a:lnSpc>
                <a:spcPct val="100000"/>
              </a:lnSpc>
              <a:spcBef>
                <a:spcPts val="25"/>
              </a:spcBef>
            </a:pPr>
            <a:endParaRPr lang="en-US" sz="1250">
              <a:latin typeface="Times New Roman"/>
              <a:cs typeface="Times New Roman"/>
            </a:endParaRPr>
          </a:p>
          <a:p>
            <a:pPr marL="491331" indent="-178594">
              <a:lnSpc>
                <a:spcPct val="100000"/>
              </a:lnSpc>
              <a:buFont typeface="Arial" panose="020B0604020202020204" pitchFamily="34" charset="0"/>
              <a:buAutoNum type="arabicPeriod" startAt="5"/>
              <a:tabLst>
                <a:tab pos="491331" algn="l"/>
              </a:tabLst>
            </a:pPr>
            <a:r>
              <a:rPr lang="en-US" sz="1250" b="1" u="sng">
                <a:solidFill>
                  <a:srgbClr val="1E1E1F"/>
                </a:solidFill>
                <a:uFill>
                  <a:solidFill>
                    <a:srgbClr val="1E1E1F"/>
                  </a:solidFill>
                </a:uFill>
                <a:latin typeface="Times New Roman"/>
                <a:cs typeface="Times New Roman"/>
              </a:rPr>
              <a:t>Past</a:t>
            </a:r>
            <a:r>
              <a:rPr lang="en-US" sz="1250" b="1" u="sng" spc="-6">
                <a:solidFill>
                  <a:srgbClr val="1E1E1F"/>
                </a:solidFill>
                <a:uFill>
                  <a:solidFill>
                    <a:srgbClr val="1E1E1F"/>
                  </a:solidFill>
                </a:uFill>
                <a:latin typeface="Times New Roman"/>
                <a:cs typeface="Times New Roman"/>
              </a:rPr>
              <a:t> </a:t>
            </a:r>
            <a:r>
              <a:rPr lang="en-US" sz="1250" b="1" u="sng" spc="-13">
                <a:solidFill>
                  <a:srgbClr val="1E1E1F"/>
                </a:solidFill>
                <a:uFill>
                  <a:solidFill>
                    <a:srgbClr val="1E1E1F"/>
                  </a:solidFill>
                </a:uFill>
                <a:latin typeface="Times New Roman"/>
                <a:cs typeface="Times New Roman"/>
              </a:rPr>
              <a:t>Session</a:t>
            </a:r>
            <a:endParaRPr lang="en-US" sz="1250" b="1">
              <a:latin typeface="Times New Roman"/>
              <a:cs typeface="Times New Roman"/>
            </a:endParaRPr>
          </a:p>
          <a:p>
            <a:pPr marL="299244" marR="6350" indent="0">
              <a:lnSpc>
                <a:spcPct val="125000"/>
              </a:lnSpc>
              <a:buNone/>
            </a:pPr>
            <a:r>
              <a:rPr lang="en-US" sz="1250">
                <a:solidFill>
                  <a:srgbClr val="1E1E1F"/>
                </a:solidFill>
                <a:latin typeface="Times New Roman"/>
                <a:cs typeface="Times New Roman"/>
              </a:rPr>
              <a:t>When</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using</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app,</a:t>
            </a:r>
            <a:r>
              <a:rPr lang="en-US" sz="1250" spc="94">
                <a:solidFill>
                  <a:srgbClr val="1E1E1F"/>
                </a:solidFill>
                <a:latin typeface="Times New Roman"/>
                <a:cs typeface="Times New Roman"/>
              </a:rPr>
              <a:t> </a:t>
            </a:r>
            <a:r>
              <a:rPr lang="en-US" sz="1250">
                <a:solidFill>
                  <a:srgbClr val="1E1E1F"/>
                </a:solidFill>
                <a:latin typeface="Times New Roman"/>
                <a:cs typeface="Times New Roman"/>
              </a:rPr>
              <a:t>you</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can</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only</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precheck</a:t>
            </a:r>
            <a:r>
              <a:rPr lang="en-US" sz="1250" spc="44">
                <a:solidFill>
                  <a:srgbClr val="1E1E1F"/>
                </a:solidFill>
                <a:latin typeface="Times New Roman"/>
                <a:cs typeface="Times New Roman"/>
              </a:rPr>
              <a:t> </a:t>
            </a:r>
            <a:r>
              <a:rPr lang="en-US" sz="1250" spc="-13">
                <a:solidFill>
                  <a:srgbClr val="1E1E1F"/>
                </a:solidFill>
                <a:latin typeface="Times New Roman"/>
                <a:cs typeface="Times New Roman"/>
              </a:rPr>
              <a:t>sessions</a:t>
            </a:r>
            <a:r>
              <a:rPr lang="en-US" sz="1250">
                <a:solidFill>
                  <a:srgbClr val="1E1E1F"/>
                </a:solidFill>
                <a:latin typeface="Times New Roman"/>
                <a:cs typeface="Times New Roman"/>
              </a:rPr>
              <a:t> for</a:t>
            </a:r>
            <a:r>
              <a:rPr lang="en-US" sz="1250" spc="75">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current</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time</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or</a:t>
            </a:r>
            <a:r>
              <a:rPr lang="en-US" sz="1250" spc="75">
                <a:solidFill>
                  <a:srgbClr val="1E1E1F"/>
                </a:solidFill>
                <a:latin typeface="Times New Roman"/>
                <a:cs typeface="Times New Roman"/>
              </a:rPr>
              <a:t> </a:t>
            </a:r>
            <a:r>
              <a:rPr lang="en-US" sz="1250">
                <a:solidFill>
                  <a:srgbClr val="1E1E1F"/>
                </a:solidFill>
                <a:latin typeface="Times New Roman"/>
                <a:cs typeface="Times New Roman"/>
              </a:rPr>
              <a:t>in</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future</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(up</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7</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days in</a:t>
            </a:r>
            <a:r>
              <a:rPr lang="en-US" sz="1250" spc="44">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future);</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25">
                <a:solidFill>
                  <a:srgbClr val="1E1E1F"/>
                </a:solidFill>
                <a:latin typeface="Times New Roman"/>
                <a:cs typeface="Times New Roman"/>
              </a:rPr>
              <a:t> </a:t>
            </a:r>
            <a:r>
              <a:rPr lang="en-US" sz="1250" spc="-31">
                <a:solidFill>
                  <a:srgbClr val="1E1E1F"/>
                </a:solidFill>
                <a:latin typeface="Times New Roman"/>
                <a:cs typeface="Times New Roman"/>
              </a:rPr>
              <a:t>app </a:t>
            </a:r>
            <a:r>
              <a:rPr lang="en-US" sz="1250">
                <a:solidFill>
                  <a:srgbClr val="1E1E1F"/>
                </a:solidFill>
                <a:latin typeface="Times New Roman"/>
                <a:cs typeface="Times New Roman"/>
              </a:rPr>
              <a:t>will</a:t>
            </a:r>
            <a:r>
              <a:rPr lang="en-US" sz="1250" spc="19">
                <a:solidFill>
                  <a:srgbClr val="1E1E1F"/>
                </a:solidFill>
                <a:latin typeface="Times New Roman"/>
                <a:cs typeface="Times New Roman"/>
              </a:rPr>
              <a:t> </a:t>
            </a:r>
            <a:r>
              <a:rPr lang="en-US" sz="1250">
                <a:solidFill>
                  <a:srgbClr val="1E1E1F"/>
                </a:solidFill>
                <a:latin typeface="Times New Roman"/>
                <a:cs typeface="Times New Roman"/>
              </a:rPr>
              <a:t>not</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allow</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you</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schedule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a</a:t>
            </a:r>
            <a:r>
              <a:rPr lang="en-US" sz="1250" spc="6">
                <a:solidFill>
                  <a:srgbClr val="1E1E1F"/>
                </a:solidFill>
                <a:latin typeface="Times New Roman"/>
                <a:cs typeface="Times New Roman"/>
              </a:rPr>
              <a:t> </a:t>
            </a:r>
            <a:r>
              <a:rPr lang="en-US" sz="1250" spc="-13">
                <a:solidFill>
                  <a:srgbClr val="1E1E1F"/>
                </a:solidFill>
                <a:latin typeface="Times New Roman"/>
                <a:cs typeface="Times New Roman"/>
              </a:rPr>
              <a:t>session</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for</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a</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past</a:t>
            </a:r>
            <a:r>
              <a:rPr lang="en-US" sz="1250" spc="38">
                <a:latin typeface="Times New Roman"/>
                <a:cs typeface="Times New Roman"/>
              </a:rPr>
              <a:t> </a:t>
            </a:r>
            <a:r>
              <a:rPr lang="en-US" sz="1250" b="1">
                <a:latin typeface="Times New Roman"/>
                <a:cs typeface="Times New Roman"/>
              </a:rPr>
              <a:t>date or time</a:t>
            </a:r>
            <a:r>
              <a:rPr lang="en-US" sz="1250">
                <a:solidFill>
                  <a:srgbClr val="1E1E1F"/>
                </a:solidFill>
                <a:latin typeface="Times New Roman"/>
                <a:cs typeface="Times New Roman"/>
              </a:rPr>
              <a:t>. You will need to use the </a:t>
            </a:r>
            <a:r>
              <a:rPr lang="en-US" sz="1250" b="1">
                <a:solidFill>
                  <a:srgbClr val="1E1E1F"/>
                </a:solidFill>
                <a:latin typeface="Times New Roman"/>
                <a:cs typeface="Times New Roman"/>
              </a:rPr>
              <a:t>‘Enter Past Session’ </a:t>
            </a:r>
            <a:r>
              <a:rPr lang="en-US" sz="1250">
                <a:solidFill>
                  <a:srgbClr val="1E1E1F"/>
                </a:solidFill>
                <a:latin typeface="Times New Roman"/>
                <a:cs typeface="Times New Roman"/>
              </a:rPr>
              <a:t>feature and you can find an instructional video above.</a:t>
            </a:r>
            <a:r>
              <a:rPr lang="en-US" sz="1250" spc="69">
                <a:solidFill>
                  <a:srgbClr val="1E1E1F"/>
                </a:solidFill>
                <a:latin typeface="Times New Roman"/>
                <a:cs typeface="Times New Roman"/>
              </a:rPr>
              <a:t> </a:t>
            </a:r>
            <a:r>
              <a:rPr lang="en-US" sz="1250">
                <a:solidFill>
                  <a:srgbClr val="1E1E1F"/>
                </a:solidFill>
                <a:latin typeface="Times New Roman"/>
                <a:cs typeface="Times New Roman"/>
              </a:rPr>
              <a:t>If</a:t>
            </a:r>
            <a:r>
              <a:rPr lang="en-US" sz="1250" spc="56">
                <a:solidFill>
                  <a:srgbClr val="1E1E1F"/>
                </a:solidFill>
                <a:latin typeface="Times New Roman"/>
                <a:cs typeface="Times New Roman"/>
              </a:rPr>
              <a:t> </a:t>
            </a:r>
            <a:r>
              <a:rPr lang="en-US" sz="1250">
                <a:solidFill>
                  <a:srgbClr val="1E1E1F"/>
                </a:solidFill>
                <a:latin typeface="Times New Roman"/>
                <a:cs typeface="Times New Roman"/>
              </a:rPr>
              <a:t>you’re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unsure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of</a:t>
            </a:r>
            <a:r>
              <a:rPr lang="en-US" sz="1250" spc="50">
                <a:solidFill>
                  <a:srgbClr val="1E1E1F"/>
                </a:solidFill>
                <a:latin typeface="Times New Roman"/>
                <a:cs typeface="Times New Roman"/>
              </a:rPr>
              <a:t> </a:t>
            </a:r>
            <a:r>
              <a:rPr lang="en-US" sz="1250">
                <a:solidFill>
                  <a:srgbClr val="1E1E1F"/>
                </a:solidFill>
                <a:latin typeface="Times New Roman"/>
                <a:cs typeface="Times New Roman"/>
              </a:rPr>
              <a:t>when</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25">
                <a:solidFill>
                  <a:srgbClr val="1E1E1F"/>
                </a:solidFill>
                <a:latin typeface="Times New Roman"/>
                <a:cs typeface="Times New Roman"/>
              </a:rPr>
              <a:t> </a:t>
            </a:r>
            <a:r>
              <a:rPr lang="en-US" sz="1250">
                <a:solidFill>
                  <a:srgbClr val="1E1E1F"/>
                </a:solidFill>
                <a:latin typeface="Times New Roman"/>
                <a:cs typeface="Times New Roman"/>
              </a:rPr>
              <a:t>schedule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a</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makeup</a:t>
            </a:r>
            <a:r>
              <a:rPr lang="en-US" sz="1250" spc="25">
                <a:solidFill>
                  <a:srgbClr val="1E1E1F"/>
                </a:solidFill>
                <a:latin typeface="Times New Roman"/>
                <a:cs typeface="Times New Roman"/>
              </a:rPr>
              <a:t> </a:t>
            </a:r>
            <a:r>
              <a:rPr lang="en-US" sz="1250" spc="-13">
                <a:solidFill>
                  <a:srgbClr val="1E1E1F"/>
                </a:solidFill>
                <a:latin typeface="Times New Roman"/>
                <a:cs typeface="Times New Roman"/>
              </a:rPr>
              <a:t>session,</a:t>
            </a:r>
            <a:r>
              <a:rPr lang="en-US" sz="1250" spc="69">
                <a:solidFill>
                  <a:srgbClr val="1E1E1F"/>
                </a:solidFill>
                <a:latin typeface="Times New Roman"/>
                <a:cs typeface="Times New Roman"/>
              </a:rPr>
              <a:t> </a:t>
            </a:r>
            <a:r>
              <a:rPr lang="en-US" sz="1250">
                <a:solidFill>
                  <a:srgbClr val="1E1E1F"/>
                </a:solidFill>
                <a:latin typeface="Times New Roman"/>
                <a:cs typeface="Times New Roman"/>
              </a:rPr>
              <a:t>please</a:t>
            </a:r>
            <a:r>
              <a:rPr lang="en-US" sz="1250" spc="13">
                <a:solidFill>
                  <a:srgbClr val="1E1E1F"/>
                </a:solidFill>
                <a:latin typeface="Times New Roman"/>
                <a:cs typeface="Times New Roman"/>
              </a:rPr>
              <a:t> </a:t>
            </a:r>
            <a:r>
              <a:rPr lang="en-US" sz="1250" spc="-13">
                <a:solidFill>
                  <a:srgbClr val="1E1E1F"/>
                </a:solidFill>
                <a:latin typeface="Times New Roman"/>
                <a:cs typeface="Times New Roman"/>
              </a:rPr>
              <a:t>contact </a:t>
            </a:r>
            <a:r>
              <a:rPr lang="en-US" sz="1250">
                <a:solidFill>
                  <a:srgbClr val="1E1E1F"/>
                </a:solidFill>
                <a:latin typeface="Times New Roman"/>
                <a:cs typeface="Times New Roman"/>
              </a:rPr>
              <a:t>your</a:t>
            </a:r>
            <a:r>
              <a:rPr lang="en-US" sz="1250" spc="31">
                <a:solidFill>
                  <a:srgbClr val="1E1E1F"/>
                </a:solidFill>
                <a:latin typeface="Times New Roman"/>
                <a:cs typeface="Times New Roman"/>
              </a:rPr>
              <a:t> </a:t>
            </a:r>
            <a:r>
              <a:rPr lang="en-US" sz="1250">
                <a:solidFill>
                  <a:srgbClr val="1E1E1F"/>
                </a:solidFill>
                <a:latin typeface="Times New Roman"/>
                <a:cs typeface="Times New Roman"/>
              </a:rPr>
              <a:t>Case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Manager</a:t>
            </a:r>
            <a:r>
              <a:rPr lang="en-US" sz="1250" spc="38">
                <a:solidFill>
                  <a:srgbClr val="1E1E1F"/>
                </a:solidFill>
                <a:latin typeface="Times New Roman"/>
                <a:cs typeface="Times New Roman"/>
              </a:rPr>
              <a:t> </a:t>
            </a:r>
            <a:r>
              <a:rPr lang="en-US" sz="1250">
                <a:solidFill>
                  <a:srgbClr val="1E1E1F"/>
                </a:solidFill>
                <a:latin typeface="Times New Roman"/>
                <a:cs typeface="Times New Roman"/>
              </a:rPr>
              <a:t>to</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coordinate</a:t>
            </a:r>
            <a:r>
              <a:rPr lang="en-US" sz="1250" spc="-13">
                <a:solidFill>
                  <a:srgbClr val="1E1E1F"/>
                </a:solidFill>
                <a:latin typeface="Times New Roman"/>
                <a:cs typeface="Times New Roman"/>
              </a:rPr>
              <a:t> </a:t>
            </a:r>
            <a:r>
              <a:rPr lang="en-US" sz="1250">
                <a:solidFill>
                  <a:srgbClr val="1E1E1F"/>
                </a:solidFill>
                <a:latin typeface="Times New Roman"/>
                <a:cs typeface="Times New Roman"/>
              </a:rPr>
              <a:t>when</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the</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makeup</a:t>
            </a:r>
            <a:r>
              <a:rPr lang="en-US" sz="1250" spc="6">
                <a:solidFill>
                  <a:srgbClr val="1E1E1F"/>
                </a:solidFill>
                <a:latin typeface="Times New Roman"/>
                <a:cs typeface="Times New Roman"/>
              </a:rPr>
              <a:t> </a:t>
            </a:r>
            <a:r>
              <a:rPr lang="en-US" sz="1250" spc="-13">
                <a:solidFill>
                  <a:srgbClr val="1E1E1F"/>
                </a:solidFill>
                <a:latin typeface="Times New Roman"/>
                <a:cs typeface="Times New Roman"/>
              </a:rPr>
              <a:t>session</a:t>
            </a:r>
            <a:r>
              <a:rPr lang="en-US" sz="1250" spc="6">
                <a:solidFill>
                  <a:srgbClr val="1E1E1F"/>
                </a:solidFill>
                <a:latin typeface="Times New Roman"/>
                <a:cs typeface="Times New Roman"/>
              </a:rPr>
              <a:t> </a:t>
            </a:r>
            <a:r>
              <a:rPr lang="en-US" sz="1250">
                <a:solidFill>
                  <a:srgbClr val="1E1E1F"/>
                </a:solidFill>
                <a:latin typeface="Times New Roman"/>
                <a:cs typeface="Times New Roman"/>
              </a:rPr>
              <a:t>will</a:t>
            </a:r>
            <a:r>
              <a:rPr lang="en-US" sz="1250" spc="25">
                <a:solidFill>
                  <a:srgbClr val="1E1E1F"/>
                </a:solidFill>
                <a:latin typeface="Times New Roman"/>
                <a:cs typeface="Times New Roman"/>
              </a:rPr>
              <a:t> </a:t>
            </a:r>
            <a:r>
              <a:rPr lang="en-US" sz="1250" spc="-13">
                <a:solidFill>
                  <a:srgbClr val="1E1E1F"/>
                </a:solidFill>
                <a:latin typeface="Times New Roman"/>
                <a:cs typeface="Times New Roman"/>
              </a:rPr>
              <a:t>occur.</a:t>
            </a:r>
            <a:endParaRPr lang="en-US" sz="1250">
              <a:latin typeface="Times New Roman"/>
              <a:cs typeface="Times New Roman"/>
            </a:endParaRPr>
          </a:p>
          <a:p>
            <a:pPr marL="296863" indent="-192088">
              <a:lnSpc>
                <a:spcPct val="100000"/>
              </a:lnSpc>
              <a:spcBef>
                <a:spcPts val="63"/>
              </a:spcBef>
            </a:pPr>
            <a:endParaRPr lang="en-US" sz="1250">
              <a:latin typeface="Times New Roman"/>
              <a:cs typeface="Times New Roman"/>
            </a:endParaRPr>
          </a:p>
          <a:p>
            <a:pPr marL="491331" indent="-178594">
              <a:lnSpc>
                <a:spcPct val="100000"/>
              </a:lnSpc>
              <a:buFont typeface="Arial" panose="020B0604020202020204" pitchFamily="34" charset="0"/>
              <a:buAutoNum type="arabicPeriod" startAt="6"/>
              <a:tabLst>
                <a:tab pos="491331" algn="l"/>
              </a:tabLst>
            </a:pPr>
            <a:r>
              <a:rPr lang="en-US" sz="1250" b="1" u="sng">
                <a:solidFill>
                  <a:srgbClr val="1E1E1F"/>
                </a:solidFill>
                <a:uFill>
                  <a:solidFill>
                    <a:srgbClr val="1E1E1F"/>
                  </a:solidFill>
                </a:uFill>
                <a:latin typeface="Times New Roman"/>
                <a:cs typeface="Times New Roman"/>
              </a:rPr>
              <a:t>Check Your Device Time &amp; Date</a:t>
            </a:r>
            <a:endParaRPr lang="en-US" sz="1250" b="1">
              <a:latin typeface="Times New Roman"/>
              <a:cs typeface="Times New Roman"/>
            </a:endParaRPr>
          </a:p>
          <a:p>
            <a:pPr marL="299244" indent="0">
              <a:spcBef>
                <a:spcPts val="394"/>
              </a:spcBef>
              <a:buNone/>
            </a:pPr>
            <a:r>
              <a:rPr lang="en-US" sz="1250">
                <a:solidFill>
                  <a:srgbClr val="1E1E1F"/>
                </a:solidFill>
                <a:latin typeface="Times New Roman"/>
                <a:cs typeface="Times New Roman"/>
              </a:rPr>
              <a:t>If your pre-checked sessions have the wrong date or time, this can cause errors when you try to create a session. Check your devices date and time setting, and make sure it has the correct information. If you are not in the EST time zone, pre-scheduled sessions could display with the wrong time. Please review and let your Case Manger know if any changes need to be made to accommodate your time zone. </a:t>
            </a:r>
          </a:p>
        </p:txBody>
      </p:sp>
      <p:sp>
        <p:nvSpPr>
          <p:cNvPr id="7" name="Title 2">
            <a:extLst>
              <a:ext uri="{FF2B5EF4-FFF2-40B4-BE49-F238E27FC236}">
                <a16:creationId xmlns:a16="http://schemas.microsoft.com/office/drawing/2014/main" id="{D780EDE1-7B36-DB9B-40C1-C1FDE77635E7}"/>
              </a:ext>
            </a:extLst>
          </p:cNvPr>
          <p:cNvSpPr txBox="1">
            <a:spLocks/>
          </p:cNvSpPr>
          <p:nvPr/>
        </p:nvSpPr>
        <p:spPr>
          <a:xfrm>
            <a:off x="1338911" y="-296881"/>
            <a:ext cx="9503831" cy="1346250"/>
          </a:xfrm>
          <a:prstGeom prst="rect">
            <a:avLst/>
          </a:prstGeom>
        </p:spPr>
        <p:txBody>
          <a:bodyPr vert="horz" lIns="114300" tIns="57150" rIns="114300" bIns="57150" rtlCol="0" anchor="ctr">
            <a:normAutofit/>
          </a:bodyPr>
          <a:lstStyle>
            <a:lvl1pPr algn="l" defTabSz="617204" rtl="0" eaLnBrk="1" latinLnBrk="0" hangingPunct="1">
              <a:lnSpc>
                <a:spcPct val="90000"/>
              </a:lnSpc>
              <a:spcBef>
                <a:spcPct val="0"/>
              </a:spcBef>
              <a:buNone/>
              <a:defRPr sz="2970" kern="1200">
                <a:solidFill>
                  <a:schemeClr val="tx1"/>
                </a:solidFill>
                <a:latin typeface="+mj-lt"/>
                <a:ea typeface="+mj-ea"/>
                <a:cs typeface="+mj-cs"/>
              </a:defRPr>
            </a:lvl1pPr>
          </a:lstStyle>
          <a:p>
            <a:pPr algn="ctr"/>
            <a:r>
              <a:rPr lang="en-US" sz="3000" b="1" u="sng">
                <a:latin typeface="Times New Roman"/>
                <a:ea typeface="+mj-lt"/>
                <a:cs typeface="+mj-lt"/>
              </a:rPr>
              <a:t>Unable Pre-Check or Start A Session</a:t>
            </a:r>
            <a:r>
              <a:rPr lang="en-US" sz="3000" b="1">
                <a:latin typeface="Times New Roman"/>
                <a:ea typeface="+mj-lt"/>
                <a:cs typeface="+mj-lt"/>
              </a:rPr>
              <a:t> (2</a:t>
            </a:r>
            <a:r>
              <a:rPr lang="en-US" sz="3000" b="1" u="sng">
                <a:latin typeface="Times New Roman"/>
                <a:ea typeface="+mj-lt"/>
                <a:cs typeface="+mj-lt"/>
              </a:rPr>
              <a:t>)</a:t>
            </a:r>
            <a:endParaRPr lang="en-US" sz="3000">
              <a:latin typeface="Times New Roman"/>
              <a:cs typeface="Times New Roman"/>
            </a:endParaRPr>
          </a:p>
        </p:txBody>
      </p:sp>
    </p:spTree>
    <p:extLst>
      <p:ext uri="{BB962C8B-B14F-4D97-AF65-F5344CB8AC3E}">
        <p14:creationId xmlns:p14="http://schemas.microsoft.com/office/powerpoint/2010/main" val="909273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8AB959-2A4D-0C89-13F9-0EBCA086F0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9503" y="6302920"/>
            <a:ext cx="2004915" cy="359626"/>
          </a:xfrm>
          <a:prstGeom prst="rect">
            <a:avLst/>
          </a:prstGeom>
        </p:spPr>
      </p:pic>
      <p:sp>
        <p:nvSpPr>
          <p:cNvPr id="4" name="object 3">
            <a:extLst>
              <a:ext uri="{FF2B5EF4-FFF2-40B4-BE49-F238E27FC236}">
                <a16:creationId xmlns:a16="http://schemas.microsoft.com/office/drawing/2014/main" id="{6CCB8073-027B-1D9D-6FD5-B16329E29F6A}"/>
              </a:ext>
            </a:extLst>
          </p:cNvPr>
          <p:cNvSpPr txBox="1">
            <a:spLocks/>
          </p:cNvSpPr>
          <p:nvPr/>
        </p:nvSpPr>
        <p:spPr>
          <a:xfrm>
            <a:off x="3045504" y="196603"/>
            <a:ext cx="6764643" cy="662841"/>
          </a:xfrm>
          <a:prstGeom prst="rect">
            <a:avLst/>
          </a:prstGeom>
        </p:spPr>
        <p:txBody>
          <a:bodyPr vert="horz" wrap="square" lIns="0" tIns="123031" rIns="0" bIns="0" rtlCol="0" anchor="ctr">
            <a:spAutoFit/>
          </a:bodyPr>
          <a:lstStyle>
            <a:lvl1pPr algn="l" defTabSz="617204" rtl="0" eaLnBrk="1" latinLnBrk="0" hangingPunct="1">
              <a:lnSpc>
                <a:spcPct val="90000"/>
              </a:lnSpc>
              <a:spcBef>
                <a:spcPct val="0"/>
              </a:spcBef>
              <a:buNone/>
              <a:defRPr sz="2970" kern="1200">
                <a:solidFill>
                  <a:schemeClr val="tx1"/>
                </a:solidFill>
                <a:latin typeface="+mj-lt"/>
                <a:ea typeface="+mj-ea"/>
                <a:cs typeface="+mj-cs"/>
              </a:defRPr>
            </a:lvl1pPr>
          </a:lstStyle>
          <a:p>
            <a:pPr marL="242094">
              <a:lnSpc>
                <a:spcPct val="100000"/>
              </a:lnSpc>
              <a:spcBef>
                <a:spcPts val="125"/>
              </a:spcBef>
            </a:pPr>
            <a:r>
              <a:rPr lang="en-US" sz="3500" b="1" u="sng">
                <a:latin typeface="Times New Roman"/>
                <a:cs typeface="Times New Roman"/>
              </a:rPr>
              <a:t>Correct</a:t>
            </a:r>
            <a:r>
              <a:rPr lang="en-US" sz="3500" b="1" u="sng" spc="-38">
                <a:latin typeface="Times New Roman"/>
                <a:cs typeface="Times New Roman"/>
              </a:rPr>
              <a:t> </a:t>
            </a:r>
            <a:r>
              <a:rPr lang="en-US" sz="3500" b="1" u="sng">
                <a:latin typeface="Times New Roman"/>
                <a:cs typeface="Times New Roman"/>
              </a:rPr>
              <a:t>Location Not</a:t>
            </a:r>
            <a:r>
              <a:rPr lang="en-US" sz="3500" b="1" u="sng" spc="-31">
                <a:latin typeface="Times New Roman"/>
                <a:cs typeface="Times New Roman"/>
              </a:rPr>
              <a:t> </a:t>
            </a:r>
            <a:r>
              <a:rPr lang="en-US" sz="3500" b="1" u="sng" spc="-25">
                <a:latin typeface="Times New Roman"/>
                <a:cs typeface="Times New Roman"/>
              </a:rPr>
              <a:t>Available</a:t>
            </a:r>
          </a:p>
        </p:txBody>
      </p:sp>
      <p:sp>
        <p:nvSpPr>
          <p:cNvPr id="6" name="TextBox 5">
            <a:extLst>
              <a:ext uri="{FF2B5EF4-FFF2-40B4-BE49-F238E27FC236}">
                <a16:creationId xmlns:a16="http://schemas.microsoft.com/office/drawing/2014/main" id="{3D0A3CBE-3EDA-0521-1746-8D281145C300}"/>
              </a:ext>
            </a:extLst>
          </p:cNvPr>
          <p:cNvSpPr txBox="1"/>
          <p:nvPr/>
        </p:nvSpPr>
        <p:spPr>
          <a:xfrm>
            <a:off x="1093363" y="1530332"/>
            <a:ext cx="10001250" cy="611706"/>
          </a:xfrm>
          <a:prstGeom prst="rect">
            <a:avLst/>
          </a:prstGeom>
          <a:noFill/>
        </p:spPr>
        <p:txBody>
          <a:bodyPr wrap="square">
            <a:spAutoFit/>
          </a:bodyPr>
          <a:lstStyle/>
          <a:p>
            <a:pPr algn="l" rtl="0" fontAlgn="base"/>
            <a:r>
              <a:rPr lang="en-US" sz="1125" b="1">
                <a:latin typeface="Times New Roman" panose="02020603050405020304" pitchFamily="18" charset="0"/>
              </a:rPr>
              <a:t>If you are unable to enter data or your notes during the session, please be sure to collect paper data to be submitted at a later time. Paper data sheets can be provided by a BCBA from the </a:t>
            </a:r>
            <a:r>
              <a:rPr lang="en-US" sz="1125" b="1" err="1">
                <a:latin typeface="Times New Roman" panose="02020603050405020304" pitchFamily="18" charset="0"/>
              </a:rPr>
              <a:t>ATrack</a:t>
            </a:r>
            <a:r>
              <a:rPr lang="en-US" sz="1125" b="1">
                <a:latin typeface="Times New Roman" panose="02020603050405020304" pitchFamily="18" charset="0"/>
              </a:rPr>
              <a:t> portal or by a case manager. Please enter the session data once the issue is resolved using the ‘Enter Past Session’ feature on the </a:t>
            </a:r>
            <a:r>
              <a:rPr lang="en-US" sz="1125" b="1" err="1">
                <a:latin typeface="Times New Roman" panose="02020603050405020304" pitchFamily="18" charset="0"/>
              </a:rPr>
              <a:t>ATrack</a:t>
            </a:r>
            <a:r>
              <a:rPr lang="en-US" sz="1125" b="1">
                <a:latin typeface="Times New Roman" panose="02020603050405020304" pitchFamily="18" charset="0"/>
              </a:rPr>
              <a:t> mobile app. Here is an instructional video on using the ‘Enter Past Session’ feature: </a:t>
            </a:r>
            <a:r>
              <a:rPr lang="en-US" sz="1125" b="1" u="sng">
                <a:solidFill>
                  <a:srgbClr val="0000FF"/>
                </a:solidFill>
                <a:latin typeface="Times New Roman" panose="02020603050405020304" pitchFamily="18" charset="0"/>
                <a:hlinkClick r:id="rId4"/>
              </a:rPr>
              <a:t>Link</a:t>
            </a:r>
            <a:r>
              <a:rPr lang="en-US" sz="1125">
                <a:latin typeface="Times New Roman" panose="02020603050405020304" pitchFamily="18" charset="0"/>
              </a:rPr>
              <a:t> </a:t>
            </a:r>
            <a:endParaRPr lang="en-US" sz="1125"/>
          </a:p>
        </p:txBody>
      </p:sp>
      <p:sp>
        <p:nvSpPr>
          <p:cNvPr id="8" name="object 2">
            <a:extLst>
              <a:ext uri="{FF2B5EF4-FFF2-40B4-BE49-F238E27FC236}">
                <a16:creationId xmlns:a16="http://schemas.microsoft.com/office/drawing/2014/main" id="{3CDD96F9-C91D-070A-D001-0C12557FFD86}"/>
              </a:ext>
            </a:extLst>
          </p:cNvPr>
          <p:cNvSpPr txBox="1"/>
          <p:nvPr/>
        </p:nvSpPr>
        <p:spPr>
          <a:xfrm>
            <a:off x="1422925" y="3149626"/>
            <a:ext cx="9056076" cy="715068"/>
          </a:xfrm>
          <a:prstGeom prst="rect">
            <a:avLst/>
          </a:prstGeom>
        </p:spPr>
        <p:txBody>
          <a:bodyPr vert="horz" wrap="square" lIns="0" tIns="15875" rIns="0" bIns="0" rtlCol="0" anchor="t">
            <a:spAutoFit/>
          </a:bodyPr>
          <a:lstStyle/>
          <a:p>
            <a:pPr marL="15875" algn="just">
              <a:spcBef>
                <a:spcPts val="125"/>
              </a:spcBef>
            </a:pPr>
            <a:r>
              <a:rPr sz="1688">
                <a:latin typeface="Times New Roman"/>
                <a:cs typeface="Times New Roman"/>
              </a:rPr>
              <a:t>If</a:t>
            </a:r>
            <a:r>
              <a:rPr sz="1688" spc="31">
                <a:latin typeface="Times New Roman"/>
                <a:cs typeface="Times New Roman"/>
              </a:rPr>
              <a:t> </a:t>
            </a:r>
            <a:r>
              <a:rPr sz="1688">
                <a:latin typeface="Times New Roman"/>
                <a:cs typeface="Times New Roman"/>
              </a:rPr>
              <a:t>the</a:t>
            </a:r>
            <a:r>
              <a:rPr sz="1688" spc="38">
                <a:latin typeface="Times New Roman"/>
                <a:cs typeface="Times New Roman"/>
              </a:rPr>
              <a:t> </a:t>
            </a:r>
            <a:r>
              <a:rPr sz="1688">
                <a:latin typeface="Times New Roman"/>
                <a:cs typeface="Times New Roman"/>
              </a:rPr>
              <a:t>location</a:t>
            </a:r>
            <a:r>
              <a:rPr sz="1688" spc="38">
                <a:latin typeface="Times New Roman"/>
                <a:cs typeface="Times New Roman"/>
              </a:rPr>
              <a:t> </a:t>
            </a:r>
            <a:r>
              <a:rPr sz="1688">
                <a:latin typeface="Times New Roman"/>
                <a:cs typeface="Times New Roman"/>
              </a:rPr>
              <a:t>that</a:t>
            </a:r>
            <a:r>
              <a:rPr sz="1688" spc="38">
                <a:latin typeface="Times New Roman"/>
                <a:cs typeface="Times New Roman"/>
              </a:rPr>
              <a:t> </a:t>
            </a:r>
            <a:r>
              <a:rPr sz="1688">
                <a:latin typeface="Times New Roman"/>
                <a:cs typeface="Times New Roman"/>
              </a:rPr>
              <a:t>is</a:t>
            </a:r>
            <a:r>
              <a:rPr sz="1688" spc="31">
                <a:latin typeface="Times New Roman"/>
                <a:cs typeface="Times New Roman"/>
              </a:rPr>
              <a:t> </a:t>
            </a:r>
            <a:r>
              <a:rPr sz="1688">
                <a:latin typeface="Times New Roman"/>
                <a:cs typeface="Times New Roman"/>
              </a:rPr>
              <a:t>most</a:t>
            </a:r>
            <a:r>
              <a:rPr sz="1688" spc="38">
                <a:latin typeface="Times New Roman"/>
                <a:cs typeface="Times New Roman"/>
              </a:rPr>
              <a:t> </a:t>
            </a:r>
            <a:r>
              <a:rPr sz="1688">
                <a:latin typeface="Times New Roman"/>
                <a:cs typeface="Times New Roman"/>
              </a:rPr>
              <a:t>appropriate</a:t>
            </a:r>
            <a:r>
              <a:rPr sz="1688" spc="38">
                <a:latin typeface="Times New Roman"/>
                <a:cs typeface="Times New Roman"/>
              </a:rPr>
              <a:t> </a:t>
            </a:r>
            <a:r>
              <a:rPr sz="1688">
                <a:latin typeface="Times New Roman"/>
                <a:cs typeface="Times New Roman"/>
              </a:rPr>
              <a:t>for</a:t>
            </a:r>
            <a:r>
              <a:rPr sz="1688" spc="38">
                <a:latin typeface="Times New Roman"/>
                <a:cs typeface="Times New Roman"/>
              </a:rPr>
              <a:t> </a:t>
            </a:r>
            <a:r>
              <a:rPr sz="1688">
                <a:latin typeface="Times New Roman"/>
                <a:cs typeface="Times New Roman"/>
              </a:rPr>
              <a:t>your</a:t>
            </a:r>
            <a:r>
              <a:rPr sz="1688" spc="31">
                <a:latin typeface="Times New Roman"/>
                <a:cs typeface="Times New Roman"/>
              </a:rPr>
              <a:t> </a:t>
            </a:r>
            <a:r>
              <a:rPr sz="1688">
                <a:latin typeface="Times New Roman"/>
                <a:cs typeface="Times New Roman"/>
              </a:rPr>
              <a:t>session</a:t>
            </a:r>
            <a:r>
              <a:rPr sz="1688" spc="38">
                <a:latin typeface="Times New Roman"/>
                <a:cs typeface="Times New Roman"/>
              </a:rPr>
              <a:t> </a:t>
            </a:r>
            <a:r>
              <a:rPr sz="1688">
                <a:latin typeface="Times New Roman"/>
                <a:cs typeface="Times New Roman"/>
              </a:rPr>
              <a:t>is</a:t>
            </a:r>
            <a:r>
              <a:rPr sz="1688" spc="38">
                <a:latin typeface="Times New Roman"/>
                <a:cs typeface="Times New Roman"/>
              </a:rPr>
              <a:t> </a:t>
            </a:r>
            <a:r>
              <a:rPr sz="1688">
                <a:latin typeface="Times New Roman"/>
                <a:cs typeface="Times New Roman"/>
              </a:rPr>
              <a:t>not</a:t>
            </a:r>
            <a:r>
              <a:rPr sz="1688" spc="38">
                <a:latin typeface="Times New Roman"/>
                <a:cs typeface="Times New Roman"/>
              </a:rPr>
              <a:t> </a:t>
            </a:r>
            <a:r>
              <a:rPr sz="1688">
                <a:latin typeface="Times New Roman"/>
                <a:cs typeface="Times New Roman"/>
              </a:rPr>
              <a:t>available,</a:t>
            </a:r>
            <a:r>
              <a:rPr sz="1688" spc="81">
                <a:latin typeface="Times New Roman"/>
                <a:cs typeface="Times New Roman"/>
              </a:rPr>
              <a:t> </a:t>
            </a:r>
            <a:r>
              <a:rPr sz="1688">
                <a:latin typeface="Times New Roman"/>
                <a:cs typeface="Times New Roman"/>
              </a:rPr>
              <a:t>contact</a:t>
            </a:r>
            <a:r>
              <a:rPr sz="1688" spc="38">
                <a:latin typeface="Times New Roman"/>
                <a:cs typeface="Times New Roman"/>
              </a:rPr>
              <a:t> </a:t>
            </a:r>
            <a:r>
              <a:rPr sz="1688">
                <a:latin typeface="Times New Roman"/>
                <a:cs typeface="Times New Roman"/>
              </a:rPr>
              <a:t>your</a:t>
            </a:r>
            <a:r>
              <a:rPr sz="1688" spc="38">
                <a:latin typeface="Times New Roman"/>
                <a:cs typeface="Times New Roman"/>
              </a:rPr>
              <a:t> </a:t>
            </a:r>
            <a:r>
              <a:rPr sz="1688">
                <a:latin typeface="Times New Roman"/>
                <a:cs typeface="Times New Roman"/>
              </a:rPr>
              <a:t>Case</a:t>
            </a:r>
            <a:r>
              <a:rPr sz="1688" spc="38">
                <a:latin typeface="Times New Roman"/>
                <a:cs typeface="Times New Roman"/>
              </a:rPr>
              <a:t> </a:t>
            </a:r>
            <a:r>
              <a:rPr sz="1688">
                <a:latin typeface="Times New Roman"/>
                <a:cs typeface="Times New Roman"/>
              </a:rPr>
              <a:t>Manager</a:t>
            </a:r>
            <a:r>
              <a:rPr sz="1688" spc="38">
                <a:latin typeface="Times New Roman"/>
                <a:cs typeface="Times New Roman"/>
              </a:rPr>
              <a:t> </a:t>
            </a:r>
            <a:r>
              <a:rPr sz="1688" spc="-31">
                <a:latin typeface="Times New Roman"/>
                <a:cs typeface="Times New Roman"/>
              </a:rPr>
              <a:t>so</a:t>
            </a:r>
            <a:endParaRPr sz="1688">
              <a:latin typeface="Times New Roman"/>
              <a:cs typeface="Times New Roman"/>
            </a:endParaRPr>
          </a:p>
          <a:p>
            <a:pPr marL="15875" algn="just">
              <a:spcBef>
                <a:spcPts val="1350"/>
              </a:spcBef>
            </a:pPr>
            <a:r>
              <a:rPr sz="1688">
                <a:latin typeface="Times New Roman"/>
                <a:cs typeface="Times New Roman"/>
              </a:rPr>
              <a:t>that</a:t>
            </a:r>
            <a:r>
              <a:rPr sz="1688" spc="19">
                <a:latin typeface="Times New Roman"/>
                <a:cs typeface="Times New Roman"/>
              </a:rPr>
              <a:t> </a:t>
            </a:r>
            <a:r>
              <a:rPr sz="1688">
                <a:latin typeface="Times New Roman"/>
                <a:cs typeface="Times New Roman"/>
              </a:rPr>
              <a:t>they</a:t>
            </a:r>
            <a:r>
              <a:rPr sz="1688" spc="38">
                <a:latin typeface="Times New Roman"/>
                <a:cs typeface="Times New Roman"/>
              </a:rPr>
              <a:t> </a:t>
            </a:r>
            <a:r>
              <a:rPr sz="1688">
                <a:latin typeface="Times New Roman"/>
                <a:cs typeface="Times New Roman"/>
              </a:rPr>
              <a:t>can</a:t>
            </a:r>
            <a:r>
              <a:rPr sz="1688" spc="38">
                <a:latin typeface="Times New Roman"/>
                <a:cs typeface="Times New Roman"/>
              </a:rPr>
              <a:t> </a:t>
            </a:r>
            <a:r>
              <a:rPr sz="1688">
                <a:latin typeface="Times New Roman"/>
                <a:cs typeface="Times New Roman"/>
              </a:rPr>
              <a:t>add</a:t>
            </a:r>
            <a:r>
              <a:rPr sz="1688" spc="38">
                <a:latin typeface="Times New Roman"/>
                <a:cs typeface="Times New Roman"/>
              </a:rPr>
              <a:t> </a:t>
            </a:r>
            <a:r>
              <a:rPr sz="1688">
                <a:latin typeface="Times New Roman"/>
                <a:cs typeface="Times New Roman"/>
              </a:rPr>
              <a:t>the</a:t>
            </a:r>
            <a:r>
              <a:rPr sz="1688" spc="38">
                <a:latin typeface="Times New Roman"/>
                <a:cs typeface="Times New Roman"/>
              </a:rPr>
              <a:t> </a:t>
            </a:r>
            <a:r>
              <a:rPr sz="1688">
                <a:latin typeface="Times New Roman"/>
                <a:cs typeface="Times New Roman"/>
              </a:rPr>
              <a:t>location</a:t>
            </a:r>
            <a:r>
              <a:rPr sz="1688" spc="38">
                <a:latin typeface="Times New Roman"/>
                <a:cs typeface="Times New Roman"/>
              </a:rPr>
              <a:t> </a:t>
            </a:r>
            <a:r>
              <a:rPr sz="1688">
                <a:latin typeface="Times New Roman"/>
                <a:cs typeface="Times New Roman"/>
              </a:rPr>
              <a:t>option</a:t>
            </a:r>
            <a:r>
              <a:rPr sz="1688" spc="38">
                <a:latin typeface="Times New Roman"/>
                <a:cs typeface="Times New Roman"/>
              </a:rPr>
              <a:t> </a:t>
            </a:r>
            <a:r>
              <a:rPr sz="1688">
                <a:latin typeface="Times New Roman"/>
                <a:cs typeface="Times New Roman"/>
              </a:rPr>
              <a:t>to</a:t>
            </a:r>
            <a:r>
              <a:rPr sz="1688" spc="38">
                <a:latin typeface="Times New Roman"/>
                <a:cs typeface="Times New Roman"/>
              </a:rPr>
              <a:t> </a:t>
            </a:r>
            <a:r>
              <a:rPr sz="1688">
                <a:latin typeface="Times New Roman"/>
                <a:cs typeface="Times New Roman"/>
              </a:rPr>
              <a:t>the</a:t>
            </a:r>
            <a:r>
              <a:rPr sz="1688" spc="38">
                <a:latin typeface="Times New Roman"/>
                <a:cs typeface="Times New Roman"/>
              </a:rPr>
              <a:t> </a:t>
            </a:r>
            <a:r>
              <a:rPr sz="1688" spc="-13">
                <a:latin typeface="Times New Roman"/>
                <a:cs typeface="Times New Roman"/>
              </a:rPr>
              <a:t>case.</a:t>
            </a:r>
            <a:endParaRPr sz="1688">
              <a:latin typeface="Times New Roman"/>
              <a:cs typeface="Times New Roman"/>
            </a:endParaRPr>
          </a:p>
        </p:txBody>
      </p:sp>
    </p:spTree>
    <p:extLst>
      <p:ext uri="{BB962C8B-B14F-4D97-AF65-F5344CB8AC3E}">
        <p14:creationId xmlns:p14="http://schemas.microsoft.com/office/powerpoint/2010/main" val="1409248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71B5F2-A6F5-D2B7-CCFF-EF5992B881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6041" y="6302920"/>
            <a:ext cx="2004915" cy="359626"/>
          </a:xfrm>
          <a:prstGeom prst="rect">
            <a:avLst/>
          </a:prstGeom>
        </p:spPr>
      </p:pic>
      <p:sp>
        <p:nvSpPr>
          <p:cNvPr id="4" name="object 2">
            <a:extLst>
              <a:ext uri="{FF2B5EF4-FFF2-40B4-BE49-F238E27FC236}">
                <a16:creationId xmlns:a16="http://schemas.microsoft.com/office/drawing/2014/main" id="{F4F69E1D-3B94-B992-1DBC-C1D139EF0288}"/>
              </a:ext>
            </a:extLst>
          </p:cNvPr>
          <p:cNvSpPr txBox="1">
            <a:spLocks noGrp="1"/>
          </p:cNvSpPr>
          <p:nvPr>
            <p:ph type="title"/>
          </p:nvPr>
        </p:nvSpPr>
        <p:spPr>
          <a:xfrm>
            <a:off x="1566386" y="114114"/>
            <a:ext cx="7651750" cy="727828"/>
          </a:xfrm>
          <a:prstGeom prst="rect">
            <a:avLst/>
          </a:prstGeom>
        </p:spPr>
        <p:txBody>
          <a:bodyPr vert="horz" wrap="square" lIns="0" tIns="158750" rIns="0" bIns="0" rtlCol="0" anchor="ctr">
            <a:spAutoFit/>
          </a:bodyPr>
          <a:lstStyle/>
          <a:p>
            <a:pPr marL="1712119" algn="ctr">
              <a:lnSpc>
                <a:spcPct val="100000"/>
              </a:lnSpc>
              <a:spcBef>
                <a:spcPts val="125"/>
              </a:spcBef>
            </a:pPr>
            <a:r>
              <a:rPr sz="3688" b="1" u="sng">
                <a:latin typeface="Times New Roman"/>
                <a:cs typeface="Times New Roman"/>
              </a:rPr>
              <a:t>I</a:t>
            </a:r>
            <a:r>
              <a:rPr sz="3688" b="1" u="sng" spc="106">
                <a:latin typeface="Times New Roman"/>
                <a:cs typeface="Times New Roman"/>
              </a:rPr>
              <a:t> </a:t>
            </a:r>
            <a:r>
              <a:rPr sz="3688" b="1" u="sng">
                <a:latin typeface="Times New Roman"/>
                <a:cs typeface="Times New Roman"/>
              </a:rPr>
              <a:t>Chose</a:t>
            </a:r>
            <a:r>
              <a:rPr sz="3688" b="1" u="sng" spc="50">
                <a:latin typeface="Times New Roman"/>
                <a:cs typeface="Times New Roman"/>
              </a:rPr>
              <a:t> </a:t>
            </a:r>
            <a:r>
              <a:rPr sz="3688" b="1" u="sng">
                <a:latin typeface="Times New Roman"/>
                <a:cs typeface="Times New Roman"/>
              </a:rPr>
              <a:t>The</a:t>
            </a:r>
            <a:r>
              <a:rPr sz="3688" b="1" u="sng" spc="50">
                <a:latin typeface="Times New Roman"/>
                <a:cs typeface="Times New Roman"/>
              </a:rPr>
              <a:t> </a:t>
            </a:r>
            <a:r>
              <a:rPr sz="3688" b="1" u="sng" spc="-50">
                <a:latin typeface="Times New Roman"/>
                <a:cs typeface="Times New Roman"/>
              </a:rPr>
              <a:t>Wrong</a:t>
            </a:r>
            <a:r>
              <a:rPr lang="en-US" sz="3688" b="1" u="sng" spc="-450">
                <a:latin typeface="Times New Roman"/>
                <a:cs typeface="Times New Roman"/>
              </a:rPr>
              <a:t> </a:t>
            </a:r>
            <a:r>
              <a:rPr sz="3688" b="1" u="sng" spc="-175">
                <a:latin typeface="Times New Roman"/>
                <a:cs typeface="Times New Roman"/>
              </a:rPr>
              <a:t> </a:t>
            </a:r>
            <a:r>
              <a:rPr sz="3688" b="1" u="sng" spc="-13">
                <a:latin typeface="Times New Roman"/>
                <a:cs typeface="Times New Roman"/>
              </a:rPr>
              <a:t>Playlist</a:t>
            </a:r>
            <a:endParaRPr lang="en-US" sz="3688" b="1" u="sng" spc="-13">
              <a:latin typeface="Times New Roman"/>
              <a:cs typeface="Times New Roman"/>
            </a:endParaRPr>
          </a:p>
        </p:txBody>
      </p:sp>
      <p:sp>
        <p:nvSpPr>
          <p:cNvPr id="6" name="TextBox 5">
            <a:extLst>
              <a:ext uri="{FF2B5EF4-FFF2-40B4-BE49-F238E27FC236}">
                <a16:creationId xmlns:a16="http://schemas.microsoft.com/office/drawing/2014/main" id="{9578094C-0662-8057-5C6E-E3DAB22CB1BF}"/>
              </a:ext>
            </a:extLst>
          </p:cNvPr>
          <p:cNvSpPr txBox="1"/>
          <p:nvPr/>
        </p:nvSpPr>
        <p:spPr>
          <a:xfrm>
            <a:off x="1238250" y="1214165"/>
            <a:ext cx="10001250" cy="611706"/>
          </a:xfrm>
          <a:prstGeom prst="rect">
            <a:avLst/>
          </a:prstGeom>
          <a:noFill/>
        </p:spPr>
        <p:txBody>
          <a:bodyPr wrap="square">
            <a:spAutoFit/>
          </a:bodyPr>
          <a:lstStyle/>
          <a:p>
            <a:pPr algn="l" rtl="0" fontAlgn="base"/>
            <a:r>
              <a:rPr lang="en-US" sz="1125" b="1">
                <a:latin typeface="Times New Roman" panose="02020603050405020304" pitchFamily="18" charset="0"/>
              </a:rPr>
              <a:t>If you are unable to enter data or your notes during the session, please be sure to collect paper data to be submitted at a later time. Paper data sheets can be provided by a BCBA from the </a:t>
            </a:r>
            <a:r>
              <a:rPr lang="en-US" sz="1125" b="1" err="1">
                <a:latin typeface="Times New Roman" panose="02020603050405020304" pitchFamily="18" charset="0"/>
              </a:rPr>
              <a:t>ATrack</a:t>
            </a:r>
            <a:r>
              <a:rPr lang="en-US" sz="1125" b="1">
                <a:latin typeface="Times New Roman" panose="02020603050405020304" pitchFamily="18" charset="0"/>
              </a:rPr>
              <a:t> portal or by a case manager. Please enter the session data once the issue is resolved using the ‘Enter Past Session’ feature on the </a:t>
            </a:r>
            <a:r>
              <a:rPr lang="en-US" sz="1125" b="1" err="1">
                <a:latin typeface="Times New Roman" panose="02020603050405020304" pitchFamily="18" charset="0"/>
              </a:rPr>
              <a:t>ATrack</a:t>
            </a:r>
            <a:r>
              <a:rPr lang="en-US" sz="1125" b="1">
                <a:latin typeface="Times New Roman" panose="02020603050405020304" pitchFamily="18" charset="0"/>
              </a:rPr>
              <a:t> mobile app. Here is an instructional video on using the ‘Enter Past Session’ feature: </a:t>
            </a:r>
            <a:r>
              <a:rPr lang="en-US" sz="1125" b="1" u="sng">
                <a:solidFill>
                  <a:srgbClr val="0000FF"/>
                </a:solidFill>
                <a:latin typeface="Times New Roman" panose="02020603050405020304" pitchFamily="18" charset="0"/>
                <a:hlinkClick r:id="rId4"/>
              </a:rPr>
              <a:t>Link</a:t>
            </a:r>
            <a:r>
              <a:rPr lang="en-US" sz="1125">
                <a:latin typeface="Times New Roman" panose="02020603050405020304" pitchFamily="18" charset="0"/>
              </a:rPr>
              <a:t> </a:t>
            </a:r>
            <a:endParaRPr lang="en-US" sz="1125"/>
          </a:p>
        </p:txBody>
      </p:sp>
      <p:sp>
        <p:nvSpPr>
          <p:cNvPr id="8" name="object 3">
            <a:extLst>
              <a:ext uri="{FF2B5EF4-FFF2-40B4-BE49-F238E27FC236}">
                <a16:creationId xmlns:a16="http://schemas.microsoft.com/office/drawing/2014/main" id="{B60FF749-3A2B-AD1E-71B3-FFA43E40373A}"/>
              </a:ext>
            </a:extLst>
          </p:cNvPr>
          <p:cNvSpPr txBox="1"/>
          <p:nvPr/>
        </p:nvSpPr>
        <p:spPr>
          <a:xfrm>
            <a:off x="1734344" y="2162969"/>
            <a:ext cx="9104313" cy="3279488"/>
          </a:xfrm>
          <a:prstGeom prst="rect">
            <a:avLst/>
          </a:prstGeom>
        </p:spPr>
        <p:txBody>
          <a:bodyPr vert="horz" wrap="square" lIns="0" tIns="15875" rIns="0" bIns="0" rtlCol="0">
            <a:spAutoFit/>
          </a:bodyPr>
          <a:lstStyle/>
          <a:p>
            <a:pPr marL="15875">
              <a:spcBef>
                <a:spcPts val="125"/>
              </a:spcBef>
            </a:pPr>
            <a:r>
              <a:rPr sz="1500">
                <a:latin typeface="Times New Roman"/>
                <a:cs typeface="Times New Roman"/>
              </a:rPr>
              <a:t>If</a:t>
            </a:r>
            <a:r>
              <a:rPr sz="1500" spc="31">
                <a:latin typeface="Times New Roman"/>
                <a:cs typeface="Times New Roman"/>
              </a:rPr>
              <a:t> </a:t>
            </a:r>
            <a:r>
              <a:rPr sz="1500">
                <a:latin typeface="Times New Roman"/>
                <a:cs typeface="Times New Roman"/>
              </a:rPr>
              <a:t>you</a:t>
            </a:r>
            <a:r>
              <a:rPr sz="1500" spc="38">
                <a:latin typeface="Times New Roman"/>
                <a:cs typeface="Times New Roman"/>
              </a:rPr>
              <a:t> </a:t>
            </a:r>
            <a:r>
              <a:rPr sz="1500">
                <a:latin typeface="Times New Roman"/>
                <a:cs typeface="Times New Roman"/>
              </a:rPr>
              <a:t>recognize</a:t>
            </a:r>
            <a:r>
              <a:rPr sz="1500" spc="31">
                <a:latin typeface="Times New Roman"/>
                <a:cs typeface="Times New Roman"/>
              </a:rPr>
              <a:t> </a:t>
            </a:r>
            <a:r>
              <a:rPr sz="1500">
                <a:latin typeface="Times New Roman"/>
                <a:cs typeface="Times New Roman"/>
              </a:rPr>
              <a:t>that</a:t>
            </a:r>
            <a:r>
              <a:rPr sz="1500" spc="38">
                <a:latin typeface="Times New Roman"/>
                <a:cs typeface="Times New Roman"/>
              </a:rPr>
              <a:t> </a:t>
            </a:r>
            <a:r>
              <a:rPr sz="1500">
                <a:latin typeface="Times New Roman"/>
                <a:cs typeface="Times New Roman"/>
              </a:rPr>
              <a:t>you</a:t>
            </a:r>
            <a:r>
              <a:rPr sz="1500" spc="31">
                <a:latin typeface="Times New Roman"/>
                <a:cs typeface="Times New Roman"/>
              </a:rPr>
              <a:t> </a:t>
            </a:r>
            <a:r>
              <a:rPr sz="1500">
                <a:latin typeface="Times New Roman"/>
                <a:cs typeface="Times New Roman"/>
              </a:rPr>
              <a:t>chose</a:t>
            </a:r>
            <a:r>
              <a:rPr sz="1500" spc="38">
                <a:latin typeface="Times New Roman"/>
                <a:cs typeface="Times New Roman"/>
              </a:rPr>
              <a:t> </a:t>
            </a:r>
            <a:r>
              <a:rPr sz="1500">
                <a:latin typeface="Times New Roman"/>
                <a:cs typeface="Times New Roman"/>
              </a:rPr>
              <a:t>the</a:t>
            </a:r>
            <a:r>
              <a:rPr sz="1500" spc="38">
                <a:latin typeface="Times New Roman"/>
                <a:cs typeface="Times New Roman"/>
              </a:rPr>
              <a:t> </a:t>
            </a:r>
            <a:r>
              <a:rPr sz="1500">
                <a:latin typeface="Times New Roman"/>
                <a:cs typeface="Times New Roman"/>
              </a:rPr>
              <a:t>wrong</a:t>
            </a:r>
            <a:r>
              <a:rPr sz="1500" spc="31">
                <a:latin typeface="Times New Roman"/>
                <a:cs typeface="Times New Roman"/>
              </a:rPr>
              <a:t> </a:t>
            </a:r>
            <a:r>
              <a:rPr sz="1500">
                <a:latin typeface="Times New Roman"/>
                <a:cs typeface="Times New Roman"/>
              </a:rPr>
              <a:t>playlist</a:t>
            </a:r>
            <a:r>
              <a:rPr sz="1500" spc="38">
                <a:latin typeface="Times New Roman"/>
                <a:cs typeface="Times New Roman"/>
              </a:rPr>
              <a:t> </a:t>
            </a:r>
            <a:r>
              <a:rPr sz="1500">
                <a:latin typeface="Times New Roman"/>
                <a:cs typeface="Times New Roman"/>
              </a:rPr>
              <a:t>when</a:t>
            </a:r>
            <a:r>
              <a:rPr sz="1500" spc="31">
                <a:latin typeface="Times New Roman"/>
                <a:cs typeface="Times New Roman"/>
              </a:rPr>
              <a:t> </a:t>
            </a:r>
            <a:r>
              <a:rPr sz="1500">
                <a:latin typeface="Times New Roman"/>
                <a:cs typeface="Times New Roman"/>
              </a:rPr>
              <a:t>starting</a:t>
            </a:r>
            <a:r>
              <a:rPr sz="1500" spc="38">
                <a:latin typeface="Times New Roman"/>
                <a:cs typeface="Times New Roman"/>
              </a:rPr>
              <a:t> </a:t>
            </a:r>
            <a:r>
              <a:rPr sz="1500">
                <a:latin typeface="Times New Roman"/>
                <a:cs typeface="Times New Roman"/>
              </a:rPr>
              <a:t>a</a:t>
            </a:r>
            <a:r>
              <a:rPr sz="1500" spc="31">
                <a:latin typeface="Times New Roman"/>
                <a:cs typeface="Times New Roman"/>
              </a:rPr>
              <a:t> </a:t>
            </a:r>
            <a:r>
              <a:rPr sz="1500">
                <a:latin typeface="Times New Roman"/>
                <a:cs typeface="Times New Roman"/>
              </a:rPr>
              <a:t>session,</a:t>
            </a:r>
            <a:r>
              <a:rPr sz="1500" spc="88">
                <a:latin typeface="Times New Roman"/>
                <a:cs typeface="Times New Roman"/>
              </a:rPr>
              <a:t> </a:t>
            </a:r>
            <a:r>
              <a:rPr sz="1500">
                <a:latin typeface="Times New Roman"/>
                <a:cs typeface="Times New Roman"/>
              </a:rPr>
              <a:t>immediately</a:t>
            </a:r>
            <a:r>
              <a:rPr sz="1500" spc="31">
                <a:latin typeface="Times New Roman"/>
                <a:cs typeface="Times New Roman"/>
              </a:rPr>
              <a:t> </a:t>
            </a:r>
            <a:r>
              <a:rPr sz="1500">
                <a:latin typeface="Times New Roman"/>
                <a:cs typeface="Times New Roman"/>
              </a:rPr>
              <a:t>end</a:t>
            </a:r>
            <a:r>
              <a:rPr sz="1500" spc="38">
                <a:latin typeface="Times New Roman"/>
                <a:cs typeface="Times New Roman"/>
              </a:rPr>
              <a:t> </a:t>
            </a:r>
            <a:r>
              <a:rPr sz="1500">
                <a:latin typeface="Times New Roman"/>
                <a:cs typeface="Times New Roman"/>
              </a:rPr>
              <a:t>the</a:t>
            </a:r>
            <a:r>
              <a:rPr sz="1500" spc="38">
                <a:latin typeface="Times New Roman"/>
                <a:cs typeface="Times New Roman"/>
              </a:rPr>
              <a:t> </a:t>
            </a:r>
            <a:r>
              <a:rPr sz="1500" spc="-13">
                <a:latin typeface="Times New Roman"/>
                <a:cs typeface="Times New Roman"/>
              </a:rPr>
              <a:t>session</a:t>
            </a:r>
            <a:endParaRPr sz="1500">
              <a:latin typeface="Times New Roman"/>
              <a:cs typeface="Times New Roman"/>
            </a:endParaRPr>
          </a:p>
          <a:p>
            <a:pPr marL="15875" marR="6350">
              <a:lnSpc>
                <a:spcPct val="166700"/>
              </a:lnSpc>
            </a:pPr>
            <a:r>
              <a:rPr sz="1500">
                <a:latin typeface="Times New Roman"/>
                <a:cs typeface="Times New Roman"/>
              </a:rPr>
              <a:t>and</a:t>
            </a:r>
            <a:r>
              <a:rPr sz="1500" spc="31">
                <a:latin typeface="Times New Roman"/>
                <a:cs typeface="Times New Roman"/>
              </a:rPr>
              <a:t> </a:t>
            </a:r>
            <a:r>
              <a:rPr sz="1500">
                <a:latin typeface="Times New Roman"/>
                <a:cs typeface="Times New Roman"/>
              </a:rPr>
              <a:t>go</a:t>
            </a:r>
            <a:r>
              <a:rPr sz="1500" spc="38">
                <a:latin typeface="Times New Roman"/>
                <a:cs typeface="Times New Roman"/>
              </a:rPr>
              <a:t> </a:t>
            </a:r>
            <a:r>
              <a:rPr sz="1500">
                <a:latin typeface="Times New Roman"/>
                <a:cs typeface="Times New Roman"/>
              </a:rPr>
              <a:t>into</a:t>
            </a:r>
            <a:r>
              <a:rPr sz="1500" spc="31">
                <a:latin typeface="Times New Roman"/>
                <a:cs typeface="Times New Roman"/>
              </a:rPr>
              <a:t> </a:t>
            </a:r>
            <a:r>
              <a:rPr lang="en-US" sz="1500" b="1" spc="31">
                <a:latin typeface="Times New Roman"/>
                <a:cs typeface="Times New Roman"/>
              </a:rPr>
              <a:t>'</a:t>
            </a:r>
            <a:r>
              <a:rPr sz="1500" b="1">
                <a:latin typeface="Times New Roman"/>
                <a:cs typeface="Times New Roman"/>
              </a:rPr>
              <a:t>Make</a:t>
            </a:r>
            <a:r>
              <a:rPr sz="1500" b="1" spc="38">
                <a:latin typeface="Times New Roman"/>
                <a:cs typeface="Times New Roman"/>
              </a:rPr>
              <a:t> </a:t>
            </a:r>
            <a:r>
              <a:rPr sz="1500" b="1">
                <a:latin typeface="Times New Roman"/>
                <a:cs typeface="Times New Roman"/>
              </a:rPr>
              <a:t>Up</a:t>
            </a:r>
            <a:r>
              <a:rPr sz="1500" b="1" spc="38">
                <a:latin typeface="Times New Roman"/>
                <a:cs typeface="Times New Roman"/>
              </a:rPr>
              <a:t> </a:t>
            </a:r>
            <a:r>
              <a:rPr sz="1500" b="1">
                <a:latin typeface="Times New Roman"/>
                <a:cs typeface="Times New Roman"/>
              </a:rPr>
              <a:t>Session</a:t>
            </a:r>
            <a:r>
              <a:rPr lang="en-US" sz="1500" b="1">
                <a:latin typeface="Times New Roman"/>
                <a:cs typeface="Times New Roman"/>
              </a:rPr>
              <a:t>'</a:t>
            </a:r>
            <a:r>
              <a:rPr sz="1500" b="1" spc="31">
                <a:latin typeface="Times New Roman"/>
                <a:cs typeface="Times New Roman"/>
              </a:rPr>
              <a:t> </a:t>
            </a:r>
            <a:r>
              <a:rPr sz="1500">
                <a:latin typeface="Times New Roman"/>
                <a:cs typeface="Times New Roman"/>
              </a:rPr>
              <a:t>to</a:t>
            </a:r>
            <a:r>
              <a:rPr sz="1500" spc="38">
                <a:latin typeface="Times New Roman"/>
                <a:cs typeface="Times New Roman"/>
              </a:rPr>
              <a:t> </a:t>
            </a:r>
            <a:r>
              <a:rPr sz="1500">
                <a:latin typeface="Times New Roman"/>
                <a:cs typeface="Times New Roman"/>
              </a:rPr>
              <a:t>schedule</a:t>
            </a:r>
            <a:r>
              <a:rPr sz="1500" spc="38">
                <a:latin typeface="Times New Roman"/>
                <a:cs typeface="Times New Roman"/>
              </a:rPr>
              <a:t> </a:t>
            </a:r>
            <a:r>
              <a:rPr sz="1500">
                <a:latin typeface="Times New Roman"/>
                <a:cs typeface="Times New Roman"/>
              </a:rPr>
              <a:t>a</a:t>
            </a:r>
            <a:r>
              <a:rPr sz="1500" spc="31">
                <a:latin typeface="Times New Roman"/>
                <a:cs typeface="Times New Roman"/>
              </a:rPr>
              <a:t> </a:t>
            </a:r>
            <a:r>
              <a:rPr sz="1500">
                <a:latin typeface="Times New Roman"/>
                <a:cs typeface="Times New Roman"/>
              </a:rPr>
              <a:t>new</a:t>
            </a:r>
            <a:r>
              <a:rPr sz="1500" spc="38">
                <a:latin typeface="Times New Roman"/>
                <a:cs typeface="Times New Roman"/>
              </a:rPr>
              <a:t> </a:t>
            </a:r>
            <a:r>
              <a:rPr sz="1500">
                <a:latin typeface="Times New Roman"/>
                <a:cs typeface="Times New Roman"/>
              </a:rPr>
              <a:t>session</a:t>
            </a:r>
            <a:r>
              <a:rPr sz="1500" spc="31">
                <a:latin typeface="Times New Roman"/>
                <a:cs typeface="Times New Roman"/>
              </a:rPr>
              <a:t> </a:t>
            </a:r>
            <a:r>
              <a:rPr sz="1500">
                <a:latin typeface="Times New Roman"/>
                <a:cs typeface="Times New Roman"/>
              </a:rPr>
              <a:t>and</a:t>
            </a:r>
            <a:r>
              <a:rPr sz="1500" spc="38">
                <a:latin typeface="Times New Roman"/>
                <a:cs typeface="Times New Roman"/>
              </a:rPr>
              <a:t> </a:t>
            </a:r>
            <a:r>
              <a:rPr sz="1500">
                <a:latin typeface="Times New Roman"/>
                <a:cs typeface="Times New Roman"/>
              </a:rPr>
              <a:t>choose</a:t>
            </a:r>
            <a:r>
              <a:rPr sz="1500" spc="38">
                <a:latin typeface="Times New Roman"/>
                <a:cs typeface="Times New Roman"/>
              </a:rPr>
              <a:t> </a:t>
            </a:r>
            <a:r>
              <a:rPr sz="1500">
                <a:latin typeface="Times New Roman"/>
                <a:cs typeface="Times New Roman"/>
              </a:rPr>
              <a:t>the</a:t>
            </a:r>
            <a:r>
              <a:rPr sz="1500" spc="31">
                <a:latin typeface="Times New Roman"/>
                <a:cs typeface="Times New Roman"/>
              </a:rPr>
              <a:t> </a:t>
            </a:r>
            <a:r>
              <a:rPr sz="1500">
                <a:latin typeface="Times New Roman"/>
                <a:cs typeface="Times New Roman"/>
              </a:rPr>
              <a:t>correct</a:t>
            </a:r>
            <a:r>
              <a:rPr sz="1500" spc="38">
                <a:latin typeface="Times New Roman"/>
                <a:cs typeface="Times New Roman"/>
              </a:rPr>
              <a:t> </a:t>
            </a:r>
            <a:r>
              <a:rPr sz="1500">
                <a:latin typeface="Times New Roman"/>
                <a:cs typeface="Times New Roman"/>
              </a:rPr>
              <a:t>playlist.</a:t>
            </a:r>
            <a:r>
              <a:rPr sz="1500" spc="81">
                <a:latin typeface="Times New Roman"/>
                <a:cs typeface="Times New Roman"/>
              </a:rPr>
              <a:t> </a:t>
            </a:r>
            <a:r>
              <a:rPr sz="1500">
                <a:latin typeface="Times New Roman"/>
                <a:cs typeface="Times New Roman"/>
              </a:rPr>
              <a:t>Please</a:t>
            </a:r>
            <a:r>
              <a:rPr sz="1500" spc="38">
                <a:latin typeface="Times New Roman"/>
                <a:cs typeface="Times New Roman"/>
              </a:rPr>
              <a:t> </a:t>
            </a:r>
            <a:r>
              <a:rPr sz="1500">
                <a:latin typeface="Times New Roman"/>
                <a:cs typeface="Times New Roman"/>
              </a:rPr>
              <a:t>note,</a:t>
            </a:r>
            <a:r>
              <a:rPr sz="1500" spc="88">
                <a:latin typeface="Times New Roman"/>
                <a:cs typeface="Times New Roman"/>
              </a:rPr>
              <a:t> </a:t>
            </a:r>
            <a:r>
              <a:rPr sz="1500" spc="-31">
                <a:latin typeface="Times New Roman"/>
                <a:cs typeface="Times New Roman"/>
              </a:rPr>
              <a:t>you </a:t>
            </a:r>
            <a:r>
              <a:rPr sz="1500">
                <a:latin typeface="Times New Roman"/>
                <a:cs typeface="Times New Roman"/>
              </a:rPr>
              <a:t>will</a:t>
            </a:r>
            <a:r>
              <a:rPr sz="1500" spc="31">
                <a:latin typeface="Times New Roman"/>
                <a:cs typeface="Times New Roman"/>
              </a:rPr>
              <a:t> </a:t>
            </a:r>
            <a:r>
              <a:rPr sz="1500">
                <a:latin typeface="Times New Roman"/>
                <a:cs typeface="Times New Roman"/>
              </a:rPr>
              <a:t>need</a:t>
            </a:r>
            <a:r>
              <a:rPr sz="1500" spc="38">
                <a:latin typeface="Times New Roman"/>
                <a:cs typeface="Times New Roman"/>
              </a:rPr>
              <a:t> </a:t>
            </a:r>
            <a:r>
              <a:rPr sz="1500">
                <a:latin typeface="Times New Roman"/>
                <a:cs typeface="Times New Roman"/>
              </a:rPr>
              <a:t>to</a:t>
            </a:r>
            <a:r>
              <a:rPr sz="1500" spc="31">
                <a:latin typeface="Times New Roman"/>
                <a:cs typeface="Times New Roman"/>
              </a:rPr>
              <a:t> </a:t>
            </a:r>
            <a:r>
              <a:rPr sz="1500">
                <a:latin typeface="Times New Roman"/>
                <a:cs typeface="Times New Roman"/>
              </a:rPr>
              <a:t>schedule</a:t>
            </a:r>
            <a:r>
              <a:rPr sz="1500" spc="38">
                <a:latin typeface="Times New Roman"/>
                <a:cs typeface="Times New Roman"/>
              </a:rPr>
              <a:t> </a:t>
            </a:r>
            <a:r>
              <a:rPr sz="1500">
                <a:latin typeface="Times New Roman"/>
                <a:cs typeface="Times New Roman"/>
              </a:rPr>
              <a:t>the</a:t>
            </a:r>
            <a:r>
              <a:rPr sz="1500" spc="31">
                <a:latin typeface="Times New Roman"/>
                <a:cs typeface="Times New Roman"/>
              </a:rPr>
              <a:t> </a:t>
            </a:r>
            <a:r>
              <a:rPr sz="1500">
                <a:latin typeface="Times New Roman"/>
                <a:cs typeface="Times New Roman"/>
              </a:rPr>
              <a:t>start</a:t>
            </a:r>
            <a:r>
              <a:rPr sz="1500" spc="38">
                <a:latin typeface="Times New Roman"/>
                <a:cs typeface="Times New Roman"/>
              </a:rPr>
              <a:t> </a:t>
            </a:r>
            <a:r>
              <a:rPr sz="1500">
                <a:latin typeface="Times New Roman"/>
                <a:cs typeface="Times New Roman"/>
              </a:rPr>
              <a:t>time</a:t>
            </a:r>
            <a:r>
              <a:rPr sz="1500" spc="38">
                <a:latin typeface="Times New Roman"/>
                <a:cs typeface="Times New Roman"/>
              </a:rPr>
              <a:t> </a:t>
            </a:r>
            <a:r>
              <a:rPr sz="1500">
                <a:latin typeface="Times New Roman"/>
                <a:cs typeface="Times New Roman"/>
              </a:rPr>
              <a:t>of</a:t>
            </a:r>
            <a:r>
              <a:rPr sz="1500" spc="31">
                <a:latin typeface="Times New Roman"/>
                <a:cs typeface="Times New Roman"/>
              </a:rPr>
              <a:t> </a:t>
            </a:r>
            <a:r>
              <a:rPr sz="1500">
                <a:latin typeface="Times New Roman"/>
                <a:cs typeface="Times New Roman"/>
              </a:rPr>
              <a:t>the</a:t>
            </a:r>
            <a:r>
              <a:rPr sz="1500" spc="38">
                <a:latin typeface="Times New Roman"/>
                <a:cs typeface="Times New Roman"/>
              </a:rPr>
              <a:t> </a:t>
            </a:r>
            <a:r>
              <a:rPr sz="1500">
                <a:latin typeface="Times New Roman"/>
                <a:cs typeface="Times New Roman"/>
              </a:rPr>
              <a:t>new</a:t>
            </a:r>
            <a:r>
              <a:rPr sz="1500" spc="31">
                <a:latin typeface="Times New Roman"/>
                <a:cs typeface="Times New Roman"/>
              </a:rPr>
              <a:t> </a:t>
            </a:r>
            <a:r>
              <a:rPr sz="1500">
                <a:latin typeface="Times New Roman"/>
                <a:cs typeface="Times New Roman"/>
              </a:rPr>
              <a:t>session</a:t>
            </a:r>
            <a:r>
              <a:rPr sz="1500" spc="38">
                <a:latin typeface="Times New Roman"/>
                <a:cs typeface="Times New Roman"/>
              </a:rPr>
              <a:t> </a:t>
            </a:r>
            <a:r>
              <a:rPr sz="1500">
                <a:latin typeface="Times New Roman"/>
                <a:cs typeface="Times New Roman"/>
              </a:rPr>
              <a:t>30</a:t>
            </a:r>
            <a:r>
              <a:rPr sz="1500" spc="31">
                <a:latin typeface="Times New Roman"/>
                <a:cs typeface="Times New Roman"/>
              </a:rPr>
              <a:t> </a:t>
            </a:r>
            <a:r>
              <a:rPr sz="1500">
                <a:latin typeface="Times New Roman"/>
                <a:cs typeface="Times New Roman"/>
              </a:rPr>
              <a:t>minutes</a:t>
            </a:r>
            <a:r>
              <a:rPr sz="1500" spc="38">
                <a:latin typeface="Times New Roman"/>
                <a:cs typeface="Times New Roman"/>
              </a:rPr>
              <a:t> </a:t>
            </a:r>
            <a:r>
              <a:rPr sz="1500">
                <a:latin typeface="Times New Roman"/>
                <a:cs typeface="Times New Roman"/>
              </a:rPr>
              <a:t>into</a:t>
            </a:r>
            <a:r>
              <a:rPr sz="1500" spc="38">
                <a:latin typeface="Times New Roman"/>
                <a:cs typeface="Times New Roman"/>
              </a:rPr>
              <a:t> </a:t>
            </a:r>
            <a:r>
              <a:rPr sz="1500">
                <a:latin typeface="Times New Roman"/>
                <a:cs typeface="Times New Roman"/>
              </a:rPr>
              <a:t>the</a:t>
            </a:r>
            <a:r>
              <a:rPr sz="1500" spc="31">
                <a:latin typeface="Times New Roman"/>
                <a:cs typeface="Times New Roman"/>
              </a:rPr>
              <a:t> </a:t>
            </a:r>
            <a:r>
              <a:rPr sz="1500">
                <a:latin typeface="Times New Roman"/>
                <a:cs typeface="Times New Roman"/>
              </a:rPr>
              <a:t>future</a:t>
            </a:r>
            <a:r>
              <a:rPr sz="1500" spc="38">
                <a:latin typeface="Times New Roman"/>
                <a:cs typeface="Times New Roman"/>
              </a:rPr>
              <a:t> </a:t>
            </a:r>
            <a:r>
              <a:rPr sz="1500">
                <a:latin typeface="Times New Roman"/>
                <a:cs typeface="Times New Roman"/>
              </a:rPr>
              <a:t>from</a:t>
            </a:r>
            <a:r>
              <a:rPr sz="1500" spc="31">
                <a:latin typeface="Times New Roman"/>
                <a:cs typeface="Times New Roman"/>
              </a:rPr>
              <a:t> </a:t>
            </a:r>
            <a:r>
              <a:rPr sz="1500">
                <a:latin typeface="Times New Roman"/>
                <a:cs typeface="Times New Roman"/>
              </a:rPr>
              <a:t>the</a:t>
            </a:r>
            <a:r>
              <a:rPr sz="1500" spc="38">
                <a:latin typeface="Times New Roman"/>
                <a:cs typeface="Times New Roman"/>
              </a:rPr>
              <a:t> </a:t>
            </a:r>
            <a:r>
              <a:rPr sz="1500">
                <a:latin typeface="Times New Roman"/>
                <a:cs typeface="Times New Roman"/>
              </a:rPr>
              <a:t>time</a:t>
            </a:r>
            <a:r>
              <a:rPr sz="1500" spc="38">
                <a:latin typeface="Times New Roman"/>
                <a:cs typeface="Times New Roman"/>
              </a:rPr>
              <a:t> </a:t>
            </a:r>
            <a:r>
              <a:rPr sz="1500" spc="-25">
                <a:latin typeface="Times New Roman"/>
                <a:cs typeface="Times New Roman"/>
              </a:rPr>
              <a:t>that </a:t>
            </a:r>
            <a:r>
              <a:rPr sz="1500">
                <a:latin typeface="Times New Roman"/>
                <a:cs typeface="Times New Roman"/>
              </a:rPr>
              <a:t>you’re</a:t>
            </a:r>
            <a:r>
              <a:rPr sz="1500" spc="31">
                <a:latin typeface="Times New Roman"/>
                <a:cs typeface="Times New Roman"/>
              </a:rPr>
              <a:t> </a:t>
            </a:r>
            <a:r>
              <a:rPr sz="1500">
                <a:latin typeface="Times New Roman"/>
                <a:cs typeface="Times New Roman"/>
              </a:rPr>
              <a:t>creating</a:t>
            </a:r>
            <a:r>
              <a:rPr sz="1500" spc="31">
                <a:latin typeface="Times New Roman"/>
                <a:cs typeface="Times New Roman"/>
              </a:rPr>
              <a:t> </a:t>
            </a:r>
            <a:r>
              <a:rPr sz="1500">
                <a:latin typeface="Times New Roman"/>
                <a:cs typeface="Times New Roman"/>
              </a:rPr>
              <a:t>the</a:t>
            </a:r>
            <a:r>
              <a:rPr sz="1500" spc="38">
                <a:latin typeface="Times New Roman"/>
                <a:cs typeface="Times New Roman"/>
              </a:rPr>
              <a:t> </a:t>
            </a:r>
            <a:r>
              <a:rPr sz="1500">
                <a:latin typeface="Times New Roman"/>
                <a:cs typeface="Times New Roman"/>
              </a:rPr>
              <a:t>session.</a:t>
            </a:r>
            <a:r>
              <a:rPr sz="1500" spc="81">
                <a:latin typeface="Times New Roman"/>
                <a:cs typeface="Times New Roman"/>
              </a:rPr>
              <a:t> </a:t>
            </a:r>
            <a:r>
              <a:rPr sz="1500">
                <a:latin typeface="Times New Roman"/>
                <a:cs typeface="Times New Roman"/>
              </a:rPr>
              <a:t>Sessions</a:t>
            </a:r>
            <a:r>
              <a:rPr sz="1500" spc="31">
                <a:latin typeface="Times New Roman"/>
                <a:cs typeface="Times New Roman"/>
              </a:rPr>
              <a:t> </a:t>
            </a:r>
            <a:r>
              <a:rPr sz="1500">
                <a:latin typeface="Times New Roman"/>
                <a:cs typeface="Times New Roman"/>
              </a:rPr>
              <a:t>require</a:t>
            </a:r>
            <a:r>
              <a:rPr sz="1500" spc="38">
                <a:latin typeface="Times New Roman"/>
                <a:cs typeface="Times New Roman"/>
              </a:rPr>
              <a:t> </a:t>
            </a:r>
            <a:r>
              <a:rPr sz="1500">
                <a:latin typeface="Times New Roman"/>
                <a:cs typeface="Times New Roman"/>
              </a:rPr>
              <a:t>at</a:t>
            </a:r>
            <a:r>
              <a:rPr sz="1500" spc="31">
                <a:latin typeface="Times New Roman"/>
                <a:cs typeface="Times New Roman"/>
              </a:rPr>
              <a:t> </a:t>
            </a:r>
            <a:r>
              <a:rPr sz="1500">
                <a:latin typeface="Times New Roman"/>
                <a:cs typeface="Times New Roman"/>
              </a:rPr>
              <a:t>least</a:t>
            </a:r>
            <a:r>
              <a:rPr sz="1500" spc="38">
                <a:latin typeface="Times New Roman"/>
                <a:cs typeface="Times New Roman"/>
              </a:rPr>
              <a:t> </a:t>
            </a:r>
            <a:r>
              <a:rPr sz="1500">
                <a:latin typeface="Times New Roman"/>
                <a:cs typeface="Times New Roman"/>
              </a:rPr>
              <a:t>30</a:t>
            </a:r>
            <a:r>
              <a:rPr sz="1500" spc="31">
                <a:latin typeface="Times New Roman"/>
                <a:cs typeface="Times New Roman"/>
              </a:rPr>
              <a:t> </a:t>
            </a:r>
            <a:r>
              <a:rPr sz="1500">
                <a:latin typeface="Times New Roman"/>
                <a:cs typeface="Times New Roman"/>
              </a:rPr>
              <a:t>minutes</a:t>
            </a:r>
            <a:r>
              <a:rPr sz="1500" spc="38">
                <a:latin typeface="Times New Roman"/>
                <a:cs typeface="Times New Roman"/>
              </a:rPr>
              <a:t> </a:t>
            </a:r>
            <a:r>
              <a:rPr sz="1500">
                <a:latin typeface="Times New Roman"/>
                <a:cs typeface="Times New Roman"/>
              </a:rPr>
              <a:t>between</a:t>
            </a:r>
            <a:r>
              <a:rPr sz="1500" spc="31">
                <a:latin typeface="Times New Roman"/>
                <a:cs typeface="Times New Roman"/>
              </a:rPr>
              <a:t> </a:t>
            </a:r>
            <a:r>
              <a:rPr sz="1500">
                <a:latin typeface="Times New Roman"/>
                <a:cs typeface="Times New Roman"/>
              </a:rPr>
              <a:t>them,</a:t>
            </a:r>
            <a:r>
              <a:rPr sz="1500" spc="81">
                <a:latin typeface="Times New Roman"/>
                <a:cs typeface="Times New Roman"/>
              </a:rPr>
              <a:t> </a:t>
            </a:r>
            <a:r>
              <a:rPr sz="1500">
                <a:latin typeface="Times New Roman"/>
                <a:cs typeface="Times New Roman"/>
              </a:rPr>
              <a:t>and</a:t>
            </a:r>
            <a:r>
              <a:rPr sz="1500" spc="38">
                <a:latin typeface="Times New Roman"/>
                <a:cs typeface="Times New Roman"/>
              </a:rPr>
              <a:t> </a:t>
            </a:r>
            <a:r>
              <a:rPr sz="1500">
                <a:latin typeface="Times New Roman"/>
                <a:cs typeface="Times New Roman"/>
              </a:rPr>
              <a:t>the</a:t>
            </a:r>
            <a:r>
              <a:rPr sz="1500" spc="31">
                <a:latin typeface="Times New Roman"/>
                <a:cs typeface="Times New Roman"/>
              </a:rPr>
              <a:t> </a:t>
            </a:r>
            <a:r>
              <a:rPr sz="1500">
                <a:latin typeface="Times New Roman"/>
                <a:cs typeface="Times New Roman"/>
              </a:rPr>
              <a:t>system</a:t>
            </a:r>
            <a:r>
              <a:rPr sz="1500" spc="38">
                <a:latin typeface="Times New Roman"/>
                <a:cs typeface="Times New Roman"/>
              </a:rPr>
              <a:t> </a:t>
            </a:r>
            <a:r>
              <a:rPr sz="1500" spc="-13">
                <a:latin typeface="Times New Roman"/>
                <a:cs typeface="Times New Roman"/>
              </a:rPr>
              <a:t>already </a:t>
            </a:r>
            <a:r>
              <a:rPr sz="1500">
                <a:latin typeface="Times New Roman"/>
                <a:cs typeface="Times New Roman"/>
              </a:rPr>
              <a:t>recognizes</a:t>
            </a:r>
            <a:r>
              <a:rPr sz="1500" spc="31">
                <a:latin typeface="Times New Roman"/>
                <a:cs typeface="Times New Roman"/>
              </a:rPr>
              <a:t> </a:t>
            </a:r>
            <a:r>
              <a:rPr sz="1500">
                <a:latin typeface="Times New Roman"/>
                <a:cs typeface="Times New Roman"/>
              </a:rPr>
              <a:t>the</a:t>
            </a:r>
            <a:r>
              <a:rPr sz="1500" spc="38">
                <a:latin typeface="Times New Roman"/>
                <a:cs typeface="Times New Roman"/>
              </a:rPr>
              <a:t> </a:t>
            </a:r>
            <a:r>
              <a:rPr sz="1500">
                <a:latin typeface="Times New Roman"/>
                <a:cs typeface="Times New Roman"/>
              </a:rPr>
              <a:t>short</a:t>
            </a:r>
            <a:r>
              <a:rPr sz="1500" spc="31">
                <a:latin typeface="Times New Roman"/>
                <a:cs typeface="Times New Roman"/>
              </a:rPr>
              <a:t> </a:t>
            </a:r>
            <a:r>
              <a:rPr sz="1500">
                <a:latin typeface="Times New Roman"/>
                <a:cs typeface="Times New Roman"/>
              </a:rPr>
              <a:t>session</a:t>
            </a:r>
            <a:r>
              <a:rPr sz="1500" spc="38">
                <a:latin typeface="Times New Roman"/>
                <a:cs typeface="Times New Roman"/>
              </a:rPr>
              <a:t> </a:t>
            </a:r>
            <a:r>
              <a:rPr sz="1500">
                <a:latin typeface="Times New Roman"/>
                <a:cs typeface="Times New Roman"/>
              </a:rPr>
              <a:t>that</a:t>
            </a:r>
            <a:r>
              <a:rPr sz="1500" spc="31">
                <a:latin typeface="Times New Roman"/>
                <a:cs typeface="Times New Roman"/>
              </a:rPr>
              <a:t> </a:t>
            </a:r>
            <a:r>
              <a:rPr sz="1500">
                <a:latin typeface="Times New Roman"/>
                <a:cs typeface="Times New Roman"/>
              </a:rPr>
              <a:t>was</a:t>
            </a:r>
            <a:r>
              <a:rPr sz="1500" spc="38">
                <a:latin typeface="Times New Roman"/>
                <a:cs typeface="Times New Roman"/>
              </a:rPr>
              <a:t> </a:t>
            </a:r>
            <a:r>
              <a:rPr sz="1500">
                <a:latin typeface="Times New Roman"/>
                <a:cs typeface="Times New Roman"/>
              </a:rPr>
              <a:t>accidentally</a:t>
            </a:r>
            <a:r>
              <a:rPr sz="1500" spc="31">
                <a:latin typeface="Times New Roman"/>
                <a:cs typeface="Times New Roman"/>
              </a:rPr>
              <a:t> </a:t>
            </a:r>
            <a:r>
              <a:rPr sz="1500">
                <a:latin typeface="Times New Roman"/>
                <a:cs typeface="Times New Roman"/>
              </a:rPr>
              <a:t>made.</a:t>
            </a:r>
            <a:r>
              <a:rPr sz="1500" spc="88">
                <a:latin typeface="Times New Roman"/>
                <a:cs typeface="Times New Roman"/>
              </a:rPr>
              <a:t> </a:t>
            </a:r>
            <a:r>
              <a:rPr sz="1500">
                <a:latin typeface="Times New Roman"/>
                <a:cs typeface="Times New Roman"/>
              </a:rPr>
              <a:t>For</a:t>
            </a:r>
            <a:r>
              <a:rPr sz="1500" spc="31">
                <a:latin typeface="Times New Roman"/>
                <a:cs typeface="Times New Roman"/>
              </a:rPr>
              <a:t> </a:t>
            </a:r>
            <a:r>
              <a:rPr sz="1500">
                <a:latin typeface="Times New Roman"/>
                <a:cs typeface="Times New Roman"/>
              </a:rPr>
              <a:t>example,</a:t>
            </a:r>
            <a:r>
              <a:rPr sz="1500" spc="88">
                <a:latin typeface="Times New Roman"/>
                <a:cs typeface="Times New Roman"/>
              </a:rPr>
              <a:t> </a:t>
            </a:r>
            <a:r>
              <a:rPr sz="1500">
                <a:latin typeface="Times New Roman"/>
                <a:cs typeface="Times New Roman"/>
              </a:rPr>
              <a:t>if</a:t>
            </a:r>
            <a:r>
              <a:rPr sz="1500" spc="31">
                <a:latin typeface="Times New Roman"/>
                <a:cs typeface="Times New Roman"/>
              </a:rPr>
              <a:t> </a:t>
            </a:r>
            <a:r>
              <a:rPr sz="1500">
                <a:latin typeface="Times New Roman"/>
                <a:cs typeface="Times New Roman"/>
              </a:rPr>
              <a:t>you</a:t>
            </a:r>
            <a:r>
              <a:rPr sz="1500" spc="38">
                <a:latin typeface="Times New Roman"/>
                <a:cs typeface="Times New Roman"/>
              </a:rPr>
              <a:t> </a:t>
            </a:r>
            <a:r>
              <a:rPr sz="1500">
                <a:latin typeface="Times New Roman"/>
                <a:cs typeface="Times New Roman"/>
              </a:rPr>
              <a:t>start</a:t>
            </a:r>
            <a:r>
              <a:rPr sz="1500" spc="31">
                <a:latin typeface="Times New Roman"/>
                <a:cs typeface="Times New Roman"/>
              </a:rPr>
              <a:t> </a:t>
            </a:r>
            <a:r>
              <a:rPr sz="1500">
                <a:latin typeface="Times New Roman"/>
                <a:cs typeface="Times New Roman"/>
              </a:rPr>
              <a:t>your</a:t>
            </a:r>
            <a:r>
              <a:rPr sz="1500" spc="38">
                <a:latin typeface="Times New Roman"/>
                <a:cs typeface="Times New Roman"/>
              </a:rPr>
              <a:t> </a:t>
            </a:r>
            <a:r>
              <a:rPr sz="1500">
                <a:latin typeface="Times New Roman"/>
                <a:cs typeface="Times New Roman"/>
              </a:rPr>
              <a:t>session</a:t>
            </a:r>
            <a:r>
              <a:rPr sz="1500" spc="38">
                <a:latin typeface="Times New Roman"/>
                <a:cs typeface="Times New Roman"/>
              </a:rPr>
              <a:t> </a:t>
            </a:r>
            <a:r>
              <a:rPr sz="1500" spc="-31">
                <a:latin typeface="Times New Roman"/>
                <a:cs typeface="Times New Roman"/>
              </a:rPr>
              <a:t>at </a:t>
            </a:r>
            <a:r>
              <a:rPr sz="1500">
                <a:latin typeface="Times New Roman"/>
                <a:cs typeface="Times New Roman"/>
              </a:rPr>
              <a:t>2:30pm,</a:t>
            </a:r>
            <a:r>
              <a:rPr sz="1500" spc="81">
                <a:latin typeface="Times New Roman"/>
                <a:cs typeface="Times New Roman"/>
              </a:rPr>
              <a:t> </a:t>
            </a:r>
            <a:r>
              <a:rPr sz="1500">
                <a:latin typeface="Times New Roman"/>
                <a:cs typeface="Times New Roman"/>
              </a:rPr>
              <a:t>end</a:t>
            </a:r>
            <a:r>
              <a:rPr sz="1500" spc="38">
                <a:latin typeface="Times New Roman"/>
                <a:cs typeface="Times New Roman"/>
              </a:rPr>
              <a:t> </a:t>
            </a:r>
            <a:r>
              <a:rPr sz="1500">
                <a:latin typeface="Times New Roman"/>
                <a:cs typeface="Times New Roman"/>
              </a:rPr>
              <a:t>it</a:t>
            </a:r>
            <a:r>
              <a:rPr sz="1500" spc="38">
                <a:latin typeface="Times New Roman"/>
                <a:cs typeface="Times New Roman"/>
              </a:rPr>
              <a:t> </a:t>
            </a:r>
            <a:r>
              <a:rPr sz="1500">
                <a:latin typeface="Times New Roman"/>
                <a:cs typeface="Times New Roman"/>
              </a:rPr>
              <a:t>to</a:t>
            </a:r>
            <a:r>
              <a:rPr sz="1500" spc="38">
                <a:latin typeface="Times New Roman"/>
                <a:cs typeface="Times New Roman"/>
              </a:rPr>
              <a:t> </a:t>
            </a:r>
            <a:r>
              <a:rPr sz="1500">
                <a:latin typeface="Times New Roman"/>
                <a:cs typeface="Times New Roman"/>
              </a:rPr>
              <a:t>create</a:t>
            </a:r>
            <a:r>
              <a:rPr sz="1500" spc="38">
                <a:latin typeface="Times New Roman"/>
                <a:cs typeface="Times New Roman"/>
              </a:rPr>
              <a:t> </a:t>
            </a:r>
            <a:r>
              <a:rPr sz="1500">
                <a:latin typeface="Times New Roman"/>
                <a:cs typeface="Times New Roman"/>
              </a:rPr>
              <a:t>a</a:t>
            </a:r>
            <a:r>
              <a:rPr sz="1500" spc="38">
                <a:latin typeface="Times New Roman"/>
                <a:cs typeface="Times New Roman"/>
              </a:rPr>
              <a:t> </a:t>
            </a:r>
            <a:r>
              <a:rPr sz="1500">
                <a:latin typeface="Times New Roman"/>
                <a:cs typeface="Times New Roman"/>
              </a:rPr>
              <a:t>new</a:t>
            </a:r>
            <a:r>
              <a:rPr sz="1500" spc="38">
                <a:latin typeface="Times New Roman"/>
                <a:cs typeface="Times New Roman"/>
              </a:rPr>
              <a:t> </a:t>
            </a:r>
            <a:r>
              <a:rPr sz="1500">
                <a:latin typeface="Times New Roman"/>
                <a:cs typeface="Times New Roman"/>
              </a:rPr>
              <a:t>session</a:t>
            </a:r>
            <a:r>
              <a:rPr sz="1500" spc="38">
                <a:latin typeface="Times New Roman"/>
                <a:cs typeface="Times New Roman"/>
              </a:rPr>
              <a:t> </a:t>
            </a:r>
            <a:r>
              <a:rPr sz="1500">
                <a:latin typeface="Times New Roman"/>
                <a:cs typeface="Times New Roman"/>
              </a:rPr>
              <a:t>at</a:t>
            </a:r>
            <a:r>
              <a:rPr sz="1500" spc="38">
                <a:latin typeface="Times New Roman"/>
                <a:cs typeface="Times New Roman"/>
              </a:rPr>
              <a:t> </a:t>
            </a:r>
            <a:r>
              <a:rPr sz="1500">
                <a:latin typeface="Times New Roman"/>
                <a:cs typeface="Times New Roman"/>
              </a:rPr>
              <a:t>2:35pm,</a:t>
            </a:r>
            <a:r>
              <a:rPr sz="1500" spc="81">
                <a:latin typeface="Times New Roman"/>
                <a:cs typeface="Times New Roman"/>
              </a:rPr>
              <a:t> </a:t>
            </a:r>
            <a:r>
              <a:rPr sz="1500">
                <a:latin typeface="Times New Roman"/>
                <a:cs typeface="Times New Roman"/>
              </a:rPr>
              <a:t>you</a:t>
            </a:r>
            <a:r>
              <a:rPr sz="1500" spc="38">
                <a:latin typeface="Times New Roman"/>
                <a:cs typeface="Times New Roman"/>
              </a:rPr>
              <a:t> </a:t>
            </a:r>
            <a:r>
              <a:rPr sz="1500">
                <a:latin typeface="Times New Roman"/>
                <a:cs typeface="Times New Roman"/>
              </a:rPr>
              <a:t>will</a:t>
            </a:r>
            <a:r>
              <a:rPr sz="1500" spc="38">
                <a:latin typeface="Times New Roman"/>
                <a:cs typeface="Times New Roman"/>
              </a:rPr>
              <a:t> </a:t>
            </a:r>
            <a:r>
              <a:rPr sz="1500">
                <a:latin typeface="Times New Roman"/>
                <a:cs typeface="Times New Roman"/>
              </a:rPr>
              <a:t>need</a:t>
            </a:r>
            <a:r>
              <a:rPr sz="1500" spc="38">
                <a:latin typeface="Times New Roman"/>
                <a:cs typeface="Times New Roman"/>
              </a:rPr>
              <a:t> </a:t>
            </a:r>
            <a:r>
              <a:rPr sz="1500">
                <a:latin typeface="Times New Roman"/>
                <a:cs typeface="Times New Roman"/>
              </a:rPr>
              <a:t>to</a:t>
            </a:r>
            <a:r>
              <a:rPr sz="1500" spc="38">
                <a:latin typeface="Times New Roman"/>
                <a:cs typeface="Times New Roman"/>
              </a:rPr>
              <a:t> </a:t>
            </a:r>
            <a:r>
              <a:rPr sz="1500">
                <a:latin typeface="Times New Roman"/>
                <a:cs typeface="Times New Roman"/>
              </a:rPr>
              <a:t>make</a:t>
            </a:r>
            <a:r>
              <a:rPr sz="1500" spc="38">
                <a:latin typeface="Times New Roman"/>
                <a:cs typeface="Times New Roman"/>
              </a:rPr>
              <a:t> </a:t>
            </a:r>
            <a:r>
              <a:rPr sz="1500">
                <a:latin typeface="Times New Roman"/>
                <a:cs typeface="Times New Roman"/>
              </a:rPr>
              <a:t>the</a:t>
            </a:r>
            <a:r>
              <a:rPr sz="1500" spc="38">
                <a:latin typeface="Times New Roman"/>
                <a:cs typeface="Times New Roman"/>
              </a:rPr>
              <a:t> </a:t>
            </a:r>
            <a:r>
              <a:rPr sz="1500">
                <a:latin typeface="Times New Roman"/>
                <a:cs typeface="Times New Roman"/>
              </a:rPr>
              <a:t>new</a:t>
            </a:r>
            <a:r>
              <a:rPr sz="1500" spc="38">
                <a:latin typeface="Times New Roman"/>
                <a:cs typeface="Times New Roman"/>
              </a:rPr>
              <a:t> </a:t>
            </a:r>
            <a:r>
              <a:rPr sz="1500">
                <a:latin typeface="Times New Roman"/>
                <a:cs typeface="Times New Roman"/>
              </a:rPr>
              <a:t>start</a:t>
            </a:r>
            <a:r>
              <a:rPr sz="1500" spc="38">
                <a:latin typeface="Times New Roman"/>
                <a:cs typeface="Times New Roman"/>
              </a:rPr>
              <a:t> </a:t>
            </a:r>
            <a:r>
              <a:rPr sz="1500">
                <a:latin typeface="Times New Roman"/>
                <a:cs typeface="Times New Roman"/>
              </a:rPr>
              <a:t>time</a:t>
            </a:r>
            <a:r>
              <a:rPr sz="1500" spc="38">
                <a:latin typeface="Times New Roman"/>
                <a:cs typeface="Times New Roman"/>
              </a:rPr>
              <a:t> </a:t>
            </a:r>
            <a:r>
              <a:rPr sz="1500">
                <a:latin typeface="Times New Roman"/>
                <a:cs typeface="Times New Roman"/>
              </a:rPr>
              <a:t>is</a:t>
            </a:r>
            <a:r>
              <a:rPr sz="1500" spc="38">
                <a:latin typeface="Times New Roman"/>
                <a:cs typeface="Times New Roman"/>
              </a:rPr>
              <a:t> </a:t>
            </a:r>
            <a:r>
              <a:rPr sz="1500">
                <a:latin typeface="Times New Roman"/>
                <a:cs typeface="Times New Roman"/>
              </a:rPr>
              <a:t>3:05pm</a:t>
            </a:r>
            <a:r>
              <a:rPr sz="1500" spc="38">
                <a:latin typeface="Times New Roman"/>
                <a:cs typeface="Times New Roman"/>
              </a:rPr>
              <a:t> </a:t>
            </a:r>
            <a:r>
              <a:rPr sz="1500" spc="-31">
                <a:latin typeface="Times New Roman"/>
                <a:cs typeface="Times New Roman"/>
              </a:rPr>
              <a:t>or </a:t>
            </a:r>
            <a:r>
              <a:rPr sz="1500">
                <a:latin typeface="Times New Roman"/>
                <a:cs typeface="Times New Roman"/>
              </a:rPr>
              <a:t>later.</a:t>
            </a:r>
            <a:r>
              <a:rPr sz="1500" spc="69">
                <a:latin typeface="Times New Roman"/>
                <a:cs typeface="Times New Roman"/>
              </a:rPr>
              <a:t> </a:t>
            </a:r>
            <a:endParaRPr lang="en-US" sz="1500" spc="69">
              <a:latin typeface="Times New Roman"/>
              <a:cs typeface="Times New Roman"/>
            </a:endParaRPr>
          </a:p>
          <a:p>
            <a:pPr marL="15875" marR="6350">
              <a:lnSpc>
                <a:spcPct val="166700"/>
              </a:lnSpc>
            </a:pPr>
            <a:endParaRPr lang="en-US" sz="1500">
              <a:latin typeface="Times New Roman"/>
              <a:cs typeface="Times New Roman"/>
            </a:endParaRPr>
          </a:p>
          <a:p>
            <a:pPr marL="15875" marR="6350">
              <a:lnSpc>
                <a:spcPct val="166700"/>
              </a:lnSpc>
            </a:pPr>
            <a:r>
              <a:rPr sz="1500" b="1">
                <a:latin typeface="Times New Roman"/>
                <a:cs typeface="Times New Roman"/>
              </a:rPr>
              <a:t>Note:</a:t>
            </a:r>
            <a:r>
              <a:rPr sz="1500" b="1" spc="25">
                <a:latin typeface="Times New Roman"/>
                <a:cs typeface="Times New Roman"/>
              </a:rPr>
              <a:t> </a:t>
            </a:r>
            <a:r>
              <a:rPr sz="1500" b="1">
                <a:latin typeface="Times New Roman"/>
                <a:cs typeface="Times New Roman"/>
              </a:rPr>
              <a:t>you</a:t>
            </a:r>
            <a:r>
              <a:rPr sz="1500" b="1" spc="25">
                <a:latin typeface="Times New Roman"/>
                <a:cs typeface="Times New Roman"/>
              </a:rPr>
              <a:t> </a:t>
            </a:r>
            <a:r>
              <a:rPr sz="1500" b="1">
                <a:latin typeface="Times New Roman"/>
                <a:cs typeface="Times New Roman"/>
              </a:rPr>
              <a:t>will</a:t>
            </a:r>
            <a:r>
              <a:rPr sz="1500" b="1" spc="25">
                <a:latin typeface="Times New Roman"/>
                <a:cs typeface="Times New Roman"/>
              </a:rPr>
              <a:t> </a:t>
            </a:r>
            <a:r>
              <a:rPr sz="1500" b="1">
                <a:latin typeface="Times New Roman"/>
                <a:cs typeface="Times New Roman"/>
              </a:rPr>
              <a:t>still</a:t>
            </a:r>
            <a:r>
              <a:rPr sz="1500" b="1" spc="25">
                <a:latin typeface="Times New Roman"/>
                <a:cs typeface="Times New Roman"/>
              </a:rPr>
              <a:t> </a:t>
            </a:r>
            <a:r>
              <a:rPr sz="1500" b="1">
                <a:latin typeface="Times New Roman"/>
                <a:cs typeface="Times New Roman"/>
              </a:rPr>
              <a:t>be</a:t>
            </a:r>
            <a:r>
              <a:rPr sz="1500" b="1" spc="25">
                <a:latin typeface="Times New Roman"/>
                <a:cs typeface="Times New Roman"/>
              </a:rPr>
              <a:t> </a:t>
            </a:r>
            <a:r>
              <a:rPr sz="1500" b="1">
                <a:latin typeface="Times New Roman"/>
                <a:cs typeface="Times New Roman"/>
              </a:rPr>
              <a:t>able</a:t>
            </a:r>
            <a:r>
              <a:rPr sz="1500" b="1" spc="25">
                <a:latin typeface="Times New Roman"/>
                <a:cs typeface="Times New Roman"/>
              </a:rPr>
              <a:t> </a:t>
            </a:r>
            <a:r>
              <a:rPr sz="1500" b="1">
                <a:latin typeface="Times New Roman"/>
                <a:cs typeface="Times New Roman"/>
              </a:rPr>
              <a:t>to</a:t>
            </a:r>
            <a:r>
              <a:rPr sz="1500" b="1" spc="25">
                <a:latin typeface="Times New Roman"/>
                <a:cs typeface="Times New Roman"/>
              </a:rPr>
              <a:t> </a:t>
            </a:r>
            <a:r>
              <a:rPr sz="1500" b="1">
                <a:latin typeface="Times New Roman"/>
                <a:cs typeface="Times New Roman"/>
              </a:rPr>
              <a:t>start</a:t>
            </a:r>
            <a:r>
              <a:rPr sz="1500" b="1" spc="25">
                <a:latin typeface="Times New Roman"/>
                <a:cs typeface="Times New Roman"/>
              </a:rPr>
              <a:t> </a:t>
            </a:r>
            <a:r>
              <a:rPr sz="1500" b="1">
                <a:latin typeface="Times New Roman"/>
                <a:cs typeface="Times New Roman"/>
              </a:rPr>
              <a:t>the</a:t>
            </a:r>
            <a:r>
              <a:rPr sz="1500" b="1" spc="31">
                <a:latin typeface="Times New Roman"/>
                <a:cs typeface="Times New Roman"/>
              </a:rPr>
              <a:t> </a:t>
            </a:r>
            <a:r>
              <a:rPr sz="1500" b="1">
                <a:latin typeface="Times New Roman"/>
                <a:cs typeface="Times New Roman"/>
              </a:rPr>
              <a:t>new</a:t>
            </a:r>
            <a:r>
              <a:rPr sz="1500" b="1" spc="25">
                <a:latin typeface="Times New Roman"/>
                <a:cs typeface="Times New Roman"/>
              </a:rPr>
              <a:t> </a:t>
            </a:r>
            <a:r>
              <a:rPr sz="1500" b="1">
                <a:latin typeface="Times New Roman"/>
                <a:cs typeface="Times New Roman"/>
              </a:rPr>
              <a:t>session</a:t>
            </a:r>
            <a:r>
              <a:rPr sz="1500" b="1" spc="25">
                <a:latin typeface="Times New Roman"/>
                <a:cs typeface="Times New Roman"/>
              </a:rPr>
              <a:t> </a:t>
            </a:r>
            <a:r>
              <a:rPr sz="1500" b="1">
                <a:latin typeface="Times New Roman"/>
                <a:cs typeface="Times New Roman"/>
              </a:rPr>
              <a:t>immediately,</a:t>
            </a:r>
            <a:r>
              <a:rPr sz="1500" b="1" spc="69">
                <a:latin typeface="Times New Roman"/>
                <a:cs typeface="Times New Roman"/>
              </a:rPr>
              <a:t> </a:t>
            </a:r>
            <a:r>
              <a:rPr sz="1500" b="1">
                <a:latin typeface="Times New Roman"/>
                <a:cs typeface="Times New Roman"/>
              </a:rPr>
              <a:t>and</a:t>
            </a:r>
            <a:r>
              <a:rPr sz="1500" b="1" spc="25">
                <a:latin typeface="Times New Roman"/>
                <a:cs typeface="Times New Roman"/>
              </a:rPr>
              <a:t> </a:t>
            </a:r>
            <a:r>
              <a:rPr sz="1500" b="1">
                <a:latin typeface="Times New Roman"/>
                <a:cs typeface="Times New Roman"/>
              </a:rPr>
              <a:t>you</a:t>
            </a:r>
            <a:r>
              <a:rPr sz="1500" b="1" spc="25">
                <a:latin typeface="Times New Roman"/>
                <a:cs typeface="Times New Roman"/>
              </a:rPr>
              <a:t> </a:t>
            </a:r>
            <a:r>
              <a:rPr sz="1500" b="1">
                <a:latin typeface="Times New Roman"/>
                <a:cs typeface="Times New Roman"/>
              </a:rPr>
              <a:t>will</a:t>
            </a:r>
            <a:r>
              <a:rPr sz="1500" b="1" spc="25">
                <a:latin typeface="Times New Roman"/>
                <a:cs typeface="Times New Roman"/>
              </a:rPr>
              <a:t> </a:t>
            </a:r>
            <a:r>
              <a:rPr sz="1500" b="1">
                <a:latin typeface="Times New Roman"/>
                <a:cs typeface="Times New Roman"/>
              </a:rPr>
              <a:t>need</a:t>
            </a:r>
            <a:r>
              <a:rPr sz="1500" b="1" spc="25">
                <a:latin typeface="Times New Roman"/>
                <a:cs typeface="Times New Roman"/>
              </a:rPr>
              <a:t> </a:t>
            </a:r>
            <a:r>
              <a:rPr sz="1500" b="1">
                <a:latin typeface="Times New Roman"/>
                <a:cs typeface="Times New Roman"/>
              </a:rPr>
              <a:t>to</a:t>
            </a:r>
            <a:r>
              <a:rPr sz="1500" b="1" spc="25">
                <a:latin typeface="Times New Roman"/>
                <a:cs typeface="Times New Roman"/>
              </a:rPr>
              <a:t> </a:t>
            </a:r>
            <a:r>
              <a:rPr sz="1500" b="1">
                <a:latin typeface="Times New Roman"/>
                <a:cs typeface="Times New Roman"/>
              </a:rPr>
              <a:t>edit</a:t>
            </a:r>
            <a:r>
              <a:rPr sz="1500" b="1" spc="31">
                <a:latin typeface="Times New Roman"/>
                <a:cs typeface="Times New Roman"/>
              </a:rPr>
              <a:t> </a:t>
            </a:r>
            <a:r>
              <a:rPr sz="1500" b="1" spc="-31">
                <a:latin typeface="Times New Roman"/>
                <a:cs typeface="Times New Roman"/>
              </a:rPr>
              <a:t>the</a:t>
            </a:r>
            <a:r>
              <a:rPr sz="1500" b="1" spc="625">
                <a:latin typeface="Times New Roman"/>
                <a:cs typeface="Times New Roman"/>
              </a:rPr>
              <a:t> </a:t>
            </a:r>
            <a:r>
              <a:rPr sz="1500" b="1">
                <a:latin typeface="Times New Roman"/>
                <a:cs typeface="Times New Roman"/>
              </a:rPr>
              <a:t>times</a:t>
            </a:r>
            <a:r>
              <a:rPr sz="1500" b="1" spc="19">
                <a:latin typeface="Times New Roman"/>
                <a:cs typeface="Times New Roman"/>
              </a:rPr>
              <a:t> </a:t>
            </a:r>
            <a:r>
              <a:rPr sz="1500" b="1">
                <a:latin typeface="Times New Roman"/>
                <a:cs typeface="Times New Roman"/>
              </a:rPr>
              <a:t>and</a:t>
            </a:r>
            <a:r>
              <a:rPr sz="1500" b="1" spc="31">
                <a:latin typeface="Times New Roman"/>
                <a:cs typeface="Times New Roman"/>
              </a:rPr>
              <a:t> </a:t>
            </a:r>
            <a:r>
              <a:rPr sz="1500" b="1">
                <a:latin typeface="Times New Roman"/>
                <a:cs typeface="Times New Roman"/>
              </a:rPr>
              <a:t>delete</a:t>
            </a:r>
            <a:r>
              <a:rPr sz="1500" b="1" spc="31">
                <a:latin typeface="Times New Roman"/>
                <a:cs typeface="Times New Roman"/>
              </a:rPr>
              <a:t> </a:t>
            </a:r>
            <a:r>
              <a:rPr sz="1500" b="1">
                <a:latin typeface="Times New Roman"/>
                <a:cs typeface="Times New Roman"/>
              </a:rPr>
              <a:t>the</a:t>
            </a:r>
            <a:r>
              <a:rPr sz="1500" b="1" spc="31">
                <a:latin typeface="Times New Roman"/>
                <a:cs typeface="Times New Roman"/>
              </a:rPr>
              <a:t> </a:t>
            </a:r>
            <a:r>
              <a:rPr sz="1500" b="1">
                <a:latin typeface="Times New Roman"/>
                <a:cs typeface="Times New Roman"/>
              </a:rPr>
              <a:t>first</a:t>
            </a:r>
            <a:r>
              <a:rPr sz="1500" b="1" spc="38">
                <a:latin typeface="Times New Roman"/>
                <a:cs typeface="Times New Roman"/>
              </a:rPr>
              <a:t> </a:t>
            </a:r>
            <a:r>
              <a:rPr sz="1500" b="1">
                <a:latin typeface="Times New Roman"/>
                <a:cs typeface="Times New Roman"/>
              </a:rPr>
              <a:t>session</a:t>
            </a:r>
            <a:r>
              <a:rPr sz="1500" b="1" spc="31">
                <a:latin typeface="Times New Roman"/>
                <a:cs typeface="Times New Roman"/>
              </a:rPr>
              <a:t> </a:t>
            </a:r>
            <a:r>
              <a:rPr sz="1500" b="1">
                <a:latin typeface="Times New Roman"/>
                <a:cs typeface="Times New Roman"/>
              </a:rPr>
              <a:t>in</a:t>
            </a:r>
            <a:r>
              <a:rPr sz="1500" b="1" spc="31">
                <a:latin typeface="Times New Roman"/>
                <a:cs typeface="Times New Roman"/>
              </a:rPr>
              <a:t> </a:t>
            </a:r>
            <a:r>
              <a:rPr sz="1500" b="1">
                <a:latin typeface="Times New Roman"/>
                <a:cs typeface="Times New Roman"/>
              </a:rPr>
              <a:t>the</a:t>
            </a:r>
            <a:r>
              <a:rPr sz="1500" b="1" spc="31">
                <a:latin typeface="Times New Roman"/>
                <a:cs typeface="Times New Roman"/>
              </a:rPr>
              <a:t> </a:t>
            </a:r>
            <a:r>
              <a:rPr sz="1500" b="1">
                <a:latin typeface="Times New Roman"/>
                <a:cs typeface="Times New Roman"/>
              </a:rPr>
              <a:t>Provider</a:t>
            </a:r>
            <a:r>
              <a:rPr sz="1500" b="1" spc="38">
                <a:latin typeface="Times New Roman"/>
                <a:cs typeface="Times New Roman"/>
              </a:rPr>
              <a:t> </a:t>
            </a:r>
            <a:r>
              <a:rPr sz="1500" b="1" spc="-13">
                <a:latin typeface="Times New Roman"/>
                <a:cs typeface="Times New Roman"/>
              </a:rPr>
              <a:t>Portal.</a:t>
            </a:r>
            <a:endParaRPr sz="1500" b="1">
              <a:latin typeface="Times New Roman"/>
              <a:cs typeface="Times New Roman"/>
            </a:endParaRPr>
          </a:p>
        </p:txBody>
      </p:sp>
    </p:spTree>
    <p:extLst>
      <p:ext uri="{BB962C8B-B14F-4D97-AF65-F5344CB8AC3E}">
        <p14:creationId xmlns:p14="http://schemas.microsoft.com/office/powerpoint/2010/main" val="10106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C5DBF8A-485C-AFCF-BAC1-8F3F5156D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75579" y="6302920"/>
            <a:ext cx="2004915" cy="359626"/>
          </a:xfrm>
          <a:prstGeom prst="rect">
            <a:avLst/>
          </a:prstGeom>
        </p:spPr>
      </p:pic>
      <p:sp>
        <p:nvSpPr>
          <p:cNvPr id="4" name="object 2">
            <a:extLst>
              <a:ext uri="{FF2B5EF4-FFF2-40B4-BE49-F238E27FC236}">
                <a16:creationId xmlns:a16="http://schemas.microsoft.com/office/drawing/2014/main" id="{A1DA7F39-AA5F-CB3A-A854-57537CA4AE2F}"/>
              </a:ext>
            </a:extLst>
          </p:cNvPr>
          <p:cNvSpPr txBox="1">
            <a:spLocks noGrp="1"/>
          </p:cNvSpPr>
          <p:nvPr>
            <p:ph type="title"/>
          </p:nvPr>
        </p:nvSpPr>
        <p:spPr>
          <a:xfrm>
            <a:off x="2688149" y="113202"/>
            <a:ext cx="7119554" cy="477695"/>
          </a:xfrm>
          <a:prstGeom prst="rect">
            <a:avLst/>
          </a:prstGeom>
        </p:spPr>
        <p:txBody>
          <a:bodyPr vert="horz" wrap="square" lIns="0" tIns="15875" rIns="0" bIns="0" rtlCol="0" anchor="ctr">
            <a:spAutoFit/>
          </a:bodyPr>
          <a:lstStyle/>
          <a:p>
            <a:pPr marL="15875" algn="ctr">
              <a:lnSpc>
                <a:spcPct val="100000"/>
              </a:lnSpc>
              <a:spcBef>
                <a:spcPts val="125"/>
              </a:spcBef>
            </a:pPr>
            <a:r>
              <a:rPr sz="3000" b="1" u="sng">
                <a:latin typeface="Times New Roman"/>
                <a:cs typeface="Times New Roman"/>
              </a:rPr>
              <a:t>I</a:t>
            </a:r>
            <a:r>
              <a:rPr sz="3000" b="1" u="sng" spc="-19">
                <a:latin typeface="Times New Roman"/>
                <a:cs typeface="Times New Roman"/>
              </a:rPr>
              <a:t> </a:t>
            </a:r>
            <a:r>
              <a:rPr sz="3000" b="1" u="sng">
                <a:latin typeface="Times New Roman"/>
                <a:cs typeface="Times New Roman"/>
              </a:rPr>
              <a:t>Can’t</a:t>
            </a:r>
            <a:r>
              <a:rPr sz="3000" b="1" u="sng" spc="-56">
                <a:latin typeface="Times New Roman"/>
                <a:cs typeface="Times New Roman"/>
              </a:rPr>
              <a:t> </a:t>
            </a:r>
            <a:r>
              <a:rPr sz="3000" b="1" u="sng">
                <a:latin typeface="Times New Roman"/>
                <a:cs typeface="Times New Roman"/>
              </a:rPr>
              <a:t>See</a:t>
            </a:r>
            <a:r>
              <a:rPr sz="3000" b="1" u="sng" spc="-69">
                <a:latin typeface="Times New Roman"/>
                <a:cs typeface="Times New Roman"/>
              </a:rPr>
              <a:t> </a:t>
            </a:r>
            <a:r>
              <a:rPr sz="3000" b="1" u="sng">
                <a:latin typeface="Times New Roman"/>
                <a:cs typeface="Times New Roman"/>
              </a:rPr>
              <a:t>The</a:t>
            </a:r>
            <a:r>
              <a:rPr sz="3000" b="1" u="sng" spc="-63">
                <a:latin typeface="Times New Roman"/>
                <a:cs typeface="Times New Roman"/>
              </a:rPr>
              <a:t> </a:t>
            </a:r>
            <a:r>
              <a:rPr sz="3000" b="1" u="sng" spc="-31">
                <a:latin typeface="Times New Roman"/>
                <a:cs typeface="Times New Roman"/>
              </a:rPr>
              <a:t>Correct</a:t>
            </a:r>
            <a:r>
              <a:rPr sz="3000" b="1" u="sng" spc="-56">
                <a:latin typeface="Times New Roman"/>
                <a:cs typeface="Times New Roman"/>
              </a:rPr>
              <a:t> </a:t>
            </a:r>
            <a:r>
              <a:rPr sz="3000" b="1" u="sng" spc="-13">
                <a:latin typeface="Times New Roman"/>
                <a:cs typeface="Times New Roman"/>
              </a:rPr>
              <a:t>Targets/Playlist</a:t>
            </a:r>
            <a:endParaRPr lang="en-US" sz="3000" b="1" u="sng" spc="-50">
              <a:latin typeface="Times New Roman"/>
              <a:cs typeface="Times New Roman"/>
            </a:endParaRPr>
          </a:p>
        </p:txBody>
      </p:sp>
      <p:sp>
        <p:nvSpPr>
          <p:cNvPr id="6" name="object 4">
            <a:extLst>
              <a:ext uri="{FF2B5EF4-FFF2-40B4-BE49-F238E27FC236}">
                <a16:creationId xmlns:a16="http://schemas.microsoft.com/office/drawing/2014/main" id="{41F56F16-EA34-ECF0-F105-A2C2F384606D}"/>
              </a:ext>
            </a:extLst>
          </p:cNvPr>
          <p:cNvSpPr txBox="1"/>
          <p:nvPr/>
        </p:nvSpPr>
        <p:spPr>
          <a:xfrm>
            <a:off x="1257459" y="727747"/>
            <a:ext cx="9722644" cy="5110438"/>
          </a:xfrm>
          <a:prstGeom prst="rect">
            <a:avLst/>
          </a:prstGeom>
        </p:spPr>
        <p:txBody>
          <a:bodyPr vert="horz" wrap="square" lIns="0" tIns="15875" rIns="0" bIns="0" rtlCol="0" anchor="t">
            <a:spAutoFit/>
          </a:bodyPr>
          <a:lstStyle/>
          <a:p>
            <a:pPr marL="15875" marR="6350" algn="l">
              <a:lnSpc>
                <a:spcPct val="107100"/>
              </a:lnSpc>
              <a:spcBef>
                <a:spcPts val="125"/>
              </a:spcBef>
            </a:pPr>
            <a:r>
              <a:rPr sz="1125" b="1" dirty="0">
                <a:solidFill>
                  <a:srgbClr val="1E1E1F"/>
                </a:solidFill>
                <a:latin typeface="Times New Roman"/>
                <a:cs typeface="Times New Roman"/>
              </a:rPr>
              <a:t>Please be sure</a:t>
            </a:r>
            <a:r>
              <a:rPr sz="1125" b="1" spc="6" dirty="0">
                <a:solidFill>
                  <a:srgbClr val="1E1E1F"/>
                </a:solidFill>
                <a:latin typeface="Times New Roman"/>
                <a:cs typeface="Times New Roman"/>
              </a:rPr>
              <a:t> </a:t>
            </a:r>
            <a:r>
              <a:rPr sz="1125" b="1" dirty="0">
                <a:solidFill>
                  <a:srgbClr val="1E1E1F"/>
                </a:solidFill>
                <a:latin typeface="Times New Roman"/>
                <a:cs typeface="Times New Roman"/>
              </a:rPr>
              <a:t>that</a:t>
            </a:r>
            <a:r>
              <a:rPr sz="1125" b="1" spc="31" dirty="0">
                <a:solidFill>
                  <a:srgbClr val="1E1E1F"/>
                </a:solidFill>
                <a:latin typeface="Times New Roman"/>
                <a:cs typeface="Times New Roman"/>
              </a:rPr>
              <a:t> </a:t>
            </a:r>
            <a:r>
              <a:rPr sz="1125" b="1" dirty="0">
                <a:solidFill>
                  <a:srgbClr val="1E1E1F"/>
                </a:solidFill>
                <a:latin typeface="Times New Roman"/>
                <a:cs typeface="Times New Roman"/>
              </a:rPr>
              <a:t>you</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choose a</a:t>
            </a:r>
            <a:r>
              <a:rPr sz="1125" b="1" spc="6" dirty="0">
                <a:solidFill>
                  <a:srgbClr val="1E1E1F"/>
                </a:solidFill>
                <a:latin typeface="Times New Roman"/>
                <a:cs typeface="Times New Roman"/>
              </a:rPr>
              <a:t> </a:t>
            </a:r>
            <a:r>
              <a:rPr sz="1125" b="1" dirty="0">
                <a:solidFill>
                  <a:srgbClr val="1E1E1F"/>
                </a:solidFill>
                <a:latin typeface="Times New Roman"/>
                <a:cs typeface="Times New Roman"/>
              </a:rPr>
              <a:t>scheduled</a:t>
            </a:r>
            <a:r>
              <a:rPr sz="1125" b="1" spc="19" dirty="0">
                <a:solidFill>
                  <a:srgbClr val="1E1E1F"/>
                </a:solidFill>
                <a:latin typeface="Times New Roman"/>
                <a:cs typeface="Times New Roman"/>
              </a:rPr>
              <a:t> </a:t>
            </a:r>
            <a:r>
              <a:rPr sz="1125" b="1" spc="-13" dirty="0">
                <a:solidFill>
                  <a:srgbClr val="1E1E1F"/>
                </a:solidFill>
                <a:latin typeface="Times New Roman"/>
                <a:cs typeface="Times New Roman"/>
              </a:rPr>
              <a:t>session</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or</a:t>
            </a:r>
            <a:r>
              <a:rPr sz="1125" b="1" spc="50" dirty="0">
                <a:solidFill>
                  <a:srgbClr val="1E1E1F"/>
                </a:solidFill>
                <a:latin typeface="Times New Roman"/>
                <a:cs typeface="Times New Roman"/>
              </a:rPr>
              <a:t> </a:t>
            </a:r>
            <a:r>
              <a:rPr sz="1125" b="1" dirty="0">
                <a:solidFill>
                  <a:srgbClr val="1E1E1F"/>
                </a:solidFill>
                <a:latin typeface="Times New Roman"/>
                <a:cs typeface="Times New Roman"/>
              </a:rPr>
              <a:t>makeup</a:t>
            </a:r>
            <a:r>
              <a:rPr sz="1125" b="1" spc="19" dirty="0">
                <a:solidFill>
                  <a:srgbClr val="1E1E1F"/>
                </a:solidFill>
                <a:latin typeface="Times New Roman"/>
                <a:cs typeface="Times New Roman"/>
              </a:rPr>
              <a:t> </a:t>
            </a:r>
            <a:r>
              <a:rPr sz="1125" b="1" spc="-13" dirty="0">
                <a:solidFill>
                  <a:srgbClr val="1E1E1F"/>
                </a:solidFill>
                <a:latin typeface="Times New Roman"/>
                <a:cs typeface="Times New Roman"/>
              </a:rPr>
              <a:t>session.</a:t>
            </a:r>
            <a:r>
              <a:rPr sz="1125" b="1" spc="69" dirty="0">
                <a:solidFill>
                  <a:srgbClr val="1E1E1F"/>
                </a:solidFill>
                <a:latin typeface="Times New Roman"/>
                <a:cs typeface="Times New Roman"/>
              </a:rPr>
              <a:t> </a:t>
            </a:r>
            <a:r>
              <a:rPr sz="1125" b="1" dirty="0">
                <a:solidFill>
                  <a:srgbClr val="1E1E1F"/>
                </a:solidFill>
                <a:latin typeface="Times New Roman"/>
                <a:cs typeface="Times New Roman"/>
              </a:rPr>
              <a:t>'Program</a:t>
            </a:r>
            <a:r>
              <a:rPr sz="1125" b="1" spc="31" dirty="0">
                <a:solidFill>
                  <a:srgbClr val="1E1E1F"/>
                </a:solidFill>
                <a:latin typeface="Times New Roman"/>
                <a:cs typeface="Times New Roman"/>
              </a:rPr>
              <a:t> </a:t>
            </a:r>
            <a:r>
              <a:rPr sz="1125" b="1" dirty="0">
                <a:solidFill>
                  <a:srgbClr val="1E1E1F"/>
                </a:solidFill>
                <a:latin typeface="Times New Roman"/>
                <a:cs typeface="Times New Roman"/>
              </a:rPr>
              <a:t>View'</a:t>
            </a:r>
            <a:r>
              <a:rPr sz="1125" b="1" spc="63" dirty="0">
                <a:solidFill>
                  <a:srgbClr val="1E1E1F"/>
                </a:solidFill>
                <a:latin typeface="Times New Roman"/>
                <a:cs typeface="Times New Roman"/>
              </a:rPr>
              <a:t> </a:t>
            </a:r>
            <a:r>
              <a:rPr sz="1125" b="1" dirty="0">
                <a:solidFill>
                  <a:srgbClr val="1E1E1F"/>
                </a:solidFill>
                <a:latin typeface="Times New Roman"/>
                <a:cs typeface="Times New Roman"/>
              </a:rPr>
              <a:t>on</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the</a:t>
            </a:r>
            <a:r>
              <a:rPr sz="1125" b="1" spc="6" dirty="0">
                <a:solidFill>
                  <a:srgbClr val="1E1E1F"/>
                </a:solidFill>
                <a:latin typeface="Times New Roman"/>
                <a:cs typeface="Times New Roman"/>
              </a:rPr>
              <a:t> </a:t>
            </a:r>
            <a:r>
              <a:rPr sz="1125" b="1" dirty="0">
                <a:solidFill>
                  <a:srgbClr val="1E1E1F"/>
                </a:solidFill>
                <a:latin typeface="Times New Roman"/>
                <a:cs typeface="Times New Roman"/>
              </a:rPr>
              <a:t>app</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is</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just</a:t>
            </a:r>
            <a:r>
              <a:rPr sz="1125" b="1" spc="31" dirty="0">
                <a:solidFill>
                  <a:srgbClr val="1E1E1F"/>
                </a:solidFill>
                <a:latin typeface="Times New Roman"/>
                <a:cs typeface="Times New Roman"/>
              </a:rPr>
              <a:t> </a:t>
            </a:r>
            <a:r>
              <a:rPr sz="1125" b="1" dirty="0">
                <a:solidFill>
                  <a:srgbClr val="1E1E1F"/>
                </a:solidFill>
                <a:latin typeface="Times New Roman"/>
                <a:cs typeface="Times New Roman"/>
              </a:rPr>
              <a:t>to</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review</a:t>
            </a:r>
            <a:r>
              <a:rPr sz="1125" b="1" spc="6" dirty="0">
                <a:solidFill>
                  <a:srgbClr val="1E1E1F"/>
                </a:solidFill>
                <a:latin typeface="Times New Roman"/>
                <a:cs typeface="Times New Roman"/>
              </a:rPr>
              <a:t> </a:t>
            </a:r>
            <a:r>
              <a:rPr sz="1125" b="1" dirty="0">
                <a:solidFill>
                  <a:srgbClr val="1E1E1F"/>
                </a:solidFill>
                <a:latin typeface="Times New Roman"/>
                <a:cs typeface="Times New Roman"/>
              </a:rPr>
              <a:t>instructions</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and</a:t>
            </a:r>
            <a:r>
              <a:rPr sz="1125" b="1" spc="19" dirty="0">
                <a:solidFill>
                  <a:srgbClr val="1E1E1F"/>
                </a:solidFill>
                <a:latin typeface="Times New Roman"/>
                <a:cs typeface="Times New Roman"/>
              </a:rPr>
              <a:t> </a:t>
            </a:r>
            <a:r>
              <a:rPr sz="1125" b="1" dirty="0">
                <a:solidFill>
                  <a:srgbClr val="1E1E1F"/>
                </a:solidFill>
                <a:latin typeface="Times New Roman"/>
                <a:cs typeface="Times New Roman"/>
              </a:rPr>
              <a:t>the</a:t>
            </a:r>
            <a:r>
              <a:rPr sz="1125" b="1" spc="6" dirty="0">
                <a:solidFill>
                  <a:srgbClr val="1E1E1F"/>
                </a:solidFill>
                <a:latin typeface="Times New Roman"/>
                <a:cs typeface="Times New Roman"/>
              </a:rPr>
              <a:t> </a:t>
            </a:r>
            <a:r>
              <a:rPr sz="1125" b="1" spc="-13" dirty="0">
                <a:solidFill>
                  <a:srgbClr val="1E1E1F"/>
                </a:solidFill>
                <a:latin typeface="Times New Roman"/>
                <a:cs typeface="Times New Roman"/>
              </a:rPr>
              <a:t>treatment </a:t>
            </a:r>
            <a:r>
              <a:rPr sz="1125" b="1" dirty="0">
                <a:solidFill>
                  <a:srgbClr val="1E1E1F"/>
                </a:solidFill>
                <a:latin typeface="Times New Roman"/>
                <a:cs typeface="Times New Roman"/>
              </a:rPr>
              <a:t>plan.</a:t>
            </a:r>
            <a:r>
              <a:rPr sz="1125" b="1" spc="63" dirty="0">
                <a:solidFill>
                  <a:srgbClr val="1E1E1F"/>
                </a:solidFill>
                <a:latin typeface="Times New Roman"/>
                <a:cs typeface="Times New Roman"/>
              </a:rPr>
              <a:t> </a:t>
            </a:r>
            <a:r>
              <a:rPr sz="1125" b="1" dirty="0">
                <a:solidFill>
                  <a:srgbClr val="1E1E1F"/>
                </a:solidFill>
                <a:latin typeface="Times New Roman"/>
                <a:cs typeface="Times New Roman"/>
              </a:rPr>
              <a:t>You</a:t>
            </a:r>
            <a:r>
              <a:rPr sz="1125" b="1" spc="31" dirty="0">
                <a:solidFill>
                  <a:srgbClr val="1E1E1F"/>
                </a:solidFill>
                <a:latin typeface="Times New Roman"/>
                <a:cs typeface="Times New Roman"/>
              </a:rPr>
              <a:t> </a:t>
            </a:r>
            <a:r>
              <a:rPr sz="1125" b="1" dirty="0">
                <a:solidFill>
                  <a:srgbClr val="1E1E1F"/>
                </a:solidFill>
                <a:latin typeface="Times New Roman"/>
                <a:cs typeface="Times New Roman"/>
              </a:rPr>
              <a:t>will</a:t>
            </a:r>
            <a:r>
              <a:rPr sz="1125" b="1" spc="44" dirty="0">
                <a:solidFill>
                  <a:srgbClr val="1E1E1F"/>
                </a:solidFill>
                <a:latin typeface="Times New Roman"/>
                <a:cs typeface="Times New Roman"/>
              </a:rPr>
              <a:t> </a:t>
            </a:r>
            <a:r>
              <a:rPr sz="1125" b="1" dirty="0">
                <a:solidFill>
                  <a:srgbClr val="1E1E1F"/>
                </a:solidFill>
                <a:latin typeface="Times New Roman"/>
                <a:cs typeface="Times New Roman"/>
              </a:rPr>
              <a:t>not</a:t>
            </a:r>
            <a:r>
              <a:rPr sz="1125" b="1" spc="38" dirty="0">
                <a:solidFill>
                  <a:srgbClr val="1E1E1F"/>
                </a:solidFill>
                <a:latin typeface="Times New Roman"/>
                <a:cs typeface="Times New Roman"/>
              </a:rPr>
              <a:t> </a:t>
            </a:r>
            <a:r>
              <a:rPr sz="1125" b="1" dirty="0">
                <a:solidFill>
                  <a:srgbClr val="1E1E1F"/>
                </a:solidFill>
                <a:latin typeface="Times New Roman"/>
                <a:cs typeface="Times New Roman"/>
              </a:rPr>
              <a:t>be</a:t>
            </a:r>
            <a:r>
              <a:rPr sz="1125" b="1" spc="13" dirty="0">
                <a:solidFill>
                  <a:srgbClr val="1E1E1F"/>
                </a:solidFill>
                <a:latin typeface="Times New Roman"/>
                <a:cs typeface="Times New Roman"/>
              </a:rPr>
              <a:t> </a:t>
            </a:r>
            <a:r>
              <a:rPr sz="1125" b="1" dirty="0">
                <a:solidFill>
                  <a:srgbClr val="1E1E1F"/>
                </a:solidFill>
                <a:latin typeface="Times New Roman"/>
                <a:cs typeface="Times New Roman"/>
              </a:rPr>
              <a:t>able</a:t>
            </a:r>
            <a:r>
              <a:rPr sz="1125" b="1" spc="13" dirty="0">
                <a:solidFill>
                  <a:srgbClr val="1E1E1F"/>
                </a:solidFill>
                <a:latin typeface="Times New Roman"/>
                <a:cs typeface="Times New Roman"/>
              </a:rPr>
              <a:t> </a:t>
            </a:r>
            <a:r>
              <a:rPr sz="1125" b="1" dirty="0">
                <a:solidFill>
                  <a:srgbClr val="1E1E1F"/>
                </a:solidFill>
                <a:latin typeface="Times New Roman"/>
                <a:cs typeface="Times New Roman"/>
              </a:rPr>
              <a:t>to</a:t>
            </a:r>
            <a:r>
              <a:rPr sz="1125" b="1" spc="31" dirty="0">
                <a:solidFill>
                  <a:srgbClr val="1E1E1F"/>
                </a:solidFill>
                <a:latin typeface="Times New Roman"/>
                <a:cs typeface="Times New Roman"/>
              </a:rPr>
              <a:t> </a:t>
            </a:r>
            <a:r>
              <a:rPr sz="1125" b="1" dirty="0">
                <a:solidFill>
                  <a:srgbClr val="1E1E1F"/>
                </a:solidFill>
                <a:latin typeface="Times New Roman"/>
                <a:cs typeface="Times New Roman"/>
              </a:rPr>
              <a:t>collect</a:t>
            </a:r>
            <a:r>
              <a:rPr sz="1125" b="1" spc="44" dirty="0">
                <a:solidFill>
                  <a:srgbClr val="1E1E1F"/>
                </a:solidFill>
                <a:latin typeface="Times New Roman"/>
                <a:cs typeface="Times New Roman"/>
              </a:rPr>
              <a:t> </a:t>
            </a:r>
            <a:r>
              <a:rPr sz="1125" b="1" dirty="0">
                <a:solidFill>
                  <a:srgbClr val="1E1E1F"/>
                </a:solidFill>
                <a:latin typeface="Times New Roman"/>
                <a:cs typeface="Times New Roman"/>
              </a:rPr>
              <a:t>data</a:t>
            </a:r>
            <a:r>
              <a:rPr sz="1125" b="1" spc="13" dirty="0">
                <a:solidFill>
                  <a:srgbClr val="1E1E1F"/>
                </a:solidFill>
                <a:latin typeface="Times New Roman"/>
                <a:cs typeface="Times New Roman"/>
              </a:rPr>
              <a:t> </a:t>
            </a:r>
            <a:r>
              <a:rPr sz="1125" b="1" dirty="0">
                <a:solidFill>
                  <a:srgbClr val="1E1E1F"/>
                </a:solidFill>
                <a:latin typeface="Times New Roman"/>
                <a:cs typeface="Times New Roman"/>
              </a:rPr>
              <a:t>on</a:t>
            </a:r>
            <a:r>
              <a:rPr sz="1125" b="1" spc="31" dirty="0">
                <a:solidFill>
                  <a:srgbClr val="1E1E1F"/>
                </a:solidFill>
                <a:latin typeface="Times New Roman"/>
                <a:cs typeface="Times New Roman"/>
              </a:rPr>
              <a:t> </a:t>
            </a:r>
            <a:r>
              <a:rPr sz="1125" b="1" dirty="0">
                <a:solidFill>
                  <a:srgbClr val="1E1E1F"/>
                </a:solidFill>
                <a:latin typeface="Times New Roman"/>
                <a:cs typeface="Times New Roman"/>
              </a:rPr>
              <a:t>any</a:t>
            </a:r>
            <a:r>
              <a:rPr sz="1125" b="1" spc="25" dirty="0">
                <a:solidFill>
                  <a:srgbClr val="1E1E1F"/>
                </a:solidFill>
                <a:latin typeface="Times New Roman"/>
                <a:cs typeface="Times New Roman"/>
              </a:rPr>
              <a:t> </a:t>
            </a:r>
            <a:r>
              <a:rPr sz="1125" b="1" dirty="0">
                <a:solidFill>
                  <a:srgbClr val="1E1E1F"/>
                </a:solidFill>
                <a:latin typeface="Times New Roman"/>
                <a:cs typeface="Times New Roman"/>
              </a:rPr>
              <a:t>targets</a:t>
            </a:r>
            <a:r>
              <a:rPr sz="1125" b="1" spc="-13" dirty="0">
                <a:solidFill>
                  <a:srgbClr val="1E1E1F"/>
                </a:solidFill>
                <a:latin typeface="Times New Roman"/>
                <a:cs typeface="Times New Roman"/>
              </a:rPr>
              <a:t> </a:t>
            </a:r>
            <a:r>
              <a:rPr sz="1125" b="1" dirty="0">
                <a:solidFill>
                  <a:srgbClr val="1E1E1F"/>
                </a:solidFill>
                <a:latin typeface="Times New Roman"/>
                <a:cs typeface="Times New Roman"/>
              </a:rPr>
              <a:t>from</a:t>
            </a:r>
            <a:r>
              <a:rPr sz="1125" b="1" spc="44" dirty="0">
                <a:solidFill>
                  <a:srgbClr val="1E1E1F"/>
                </a:solidFill>
                <a:latin typeface="Times New Roman"/>
                <a:cs typeface="Times New Roman"/>
              </a:rPr>
              <a:t> </a:t>
            </a:r>
            <a:r>
              <a:rPr sz="1125" b="1" dirty="0">
                <a:solidFill>
                  <a:srgbClr val="1E1E1F"/>
                </a:solidFill>
                <a:latin typeface="Times New Roman"/>
                <a:cs typeface="Times New Roman"/>
              </a:rPr>
              <a:t>the</a:t>
            </a:r>
            <a:r>
              <a:rPr sz="1125" b="1" spc="13" dirty="0">
                <a:solidFill>
                  <a:srgbClr val="1E1E1F"/>
                </a:solidFill>
                <a:latin typeface="Times New Roman"/>
                <a:cs typeface="Times New Roman"/>
              </a:rPr>
              <a:t> </a:t>
            </a:r>
            <a:r>
              <a:rPr sz="1125" b="1" dirty="0">
                <a:solidFill>
                  <a:srgbClr val="1E1E1F"/>
                </a:solidFill>
                <a:latin typeface="Times New Roman"/>
                <a:cs typeface="Times New Roman"/>
              </a:rPr>
              <a:t>'Program</a:t>
            </a:r>
            <a:r>
              <a:rPr sz="1125" b="1" spc="44" dirty="0">
                <a:solidFill>
                  <a:srgbClr val="1E1E1F"/>
                </a:solidFill>
                <a:latin typeface="Times New Roman"/>
                <a:cs typeface="Times New Roman"/>
              </a:rPr>
              <a:t> </a:t>
            </a:r>
            <a:r>
              <a:rPr sz="1125" b="1" dirty="0">
                <a:solidFill>
                  <a:srgbClr val="1E1E1F"/>
                </a:solidFill>
                <a:latin typeface="Times New Roman"/>
                <a:cs typeface="Times New Roman"/>
              </a:rPr>
              <a:t>View'</a:t>
            </a:r>
            <a:r>
              <a:rPr sz="1125" b="1" spc="75" dirty="0">
                <a:solidFill>
                  <a:srgbClr val="1E1E1F"/>
                </a:solidFill>
                <a:latin typeface="Times New Roman"/>
                <a:cs typeface="Times New Roman"/>
              </a:rPr>
              <a:t> </a:t>
            </a:r>
            <a:r>
              <a:rPr sz="1125" b="1" spc="-13" dirty="0">
                <a:solidFill>
                  <a:srgbClr val="1E1E1F"/>
                </a:solidFill>
                <a:latin typeface="Times New Roman"/>
                <a:cs typeface="Times New Roman"/>
              </a:rPr>
              <a:t>page.</a:t>
            </a:r>
            <a:r>
              <a:rPr lang="en-US" sz="1125" b="1" spc="-13" dirty="0">
                <a:solidFill>
                  <a:srgbClr val="1E1E1F"/>
                </a:solidFill>
                <a:latin typeface="Times New Roman"/>
                <a:cs typeface="Times New Roman"/>
              </a:rPr>
              <a:t> </a:t>
            </a:r>
            <a:r>
              <a:rPr lang="en-US" sz="1125" b="1" spc="-13" dirty="0">
                <a:latin typeface="Times New Roman"/>
                <a:cs typeface="Times New Roman"/>
              </a:rPr>
              <a:t>If you are unable to enter data or your notes during the session, please be sure to collect paper data to be submitted at a later time. Paper data sheets can be provided by a BCBA from the </a:t>
            </a:r>
            <a:r>
              <a:rPr lang="en-US" sz="1125" b="1" spc="-13" dirty="0" err="1">
                <a:latin typeface="Times New Roman"/>
                <a:cs typeface="Times New Roman"/>
              </a:rPr>
              <a:t>ATrack</a:t>
            </a:r>
            <a:r>
              <a:rPr lang="en-US" sz="1125" b="1" spc="-13" dirty="0">
                <a:latin typeface="Times New Roman"/>
                <a:cs typeface="Times New Roman"/>
              </a:rPr>
              <a:t> portal or by a case manager. Please enter the session data once the issue is resolved using the ‘Enter Past Session’ feature on the </a:t>
            </a:r>
            <a:r>
              <a:rPr lang="en-US" sz="1125" b="1" spc="-13" dirty="0" err="1">
                <a:latin typeface="Times New Roman"/>
                <a:cs typeface="Times New Roman"/>
              </a:rPr>
              <a:t>ATrack</a:t>
            </a:r>
            <a:r>
              <a:rPr lang="en-US" sz="1125" b="1" spc="-13" dirty="0">
                <a:latin typeface="Times New Roman"/>
                <a:cs typeface="Times New Roman"/>
              </a:rPr>
              <a:t> mobile app. Here is an instructional video on using the ‘Enter Past Session’ feature: </a:t>
            </a:r>
            <a:r>
              <a:rPr lang="en-US" sz="1125" b="1" u="sng" spc="-13" dirty="0">
                <a:solidFill>
                  <a:srgbClr val="0000FF"/>
                </a:solidFill>
                <a:latin typeface="Times New Roman"/>
                <a:cs typeface="Times New Roman"/>
                <a:hlinkClick r:id="rId4"/>
              </a:rPr>
              <a:t>Link</a:t>
            </a:r>
            <a:r>
              <a:rPr lang="en-US" sz="1125" spc="-13" dirty="0">
                <a:latin typeface="Times New Roman"/>
                <a:cs typeface="Times New Roman"/>
              </a:rPr>
              <a:t> </a:t>
            </a:r>
            <a:endParaRPr lang="en-US" sz="1125" b="1" spc="-13" dirty="0">
              <a:solidFill>
                <a:srgbClr val="1E1E1F"/>
              </a:solidFill>
              <a:latin typeface="Times New Roman"/>
              <a:cs typeface="Times New Roman"/>
            </a:endParaRPr>
          </a:p>
          <a:p>
            <a:pPr marL="15875" marR="6350" algn="ctr">
              <a:lnSpc>
                <a:spcPct val="107100"/>
              </a:lnSpc>
              <a:spcBef>
                <a:spcPts val="125"/>
              </a:spcBef>
            </a:pPr>
            <a:endParaRPr sz="1125" b="1">
              <a:latin typeface="Times New Roman"/>
              <a:cs typeface="Times New Roman"/>
            </a:endParaRPr>
          </a:p>
          <a:p>
            <a:pPr marL="480219" indent="-178594">
              <a:spcBef>
                <a:spcPts val="1144"/>
              </a:spcBef>
              <a:buAutoNum type="arabicPeriod"/>
              <a:tabLst>
                <a:tab pos="480219" algn="l"/>
              </a:tabLst>
            </a:pPr>
            <a:r>
              <a:rPr sz="1125" b="1" u="sng" dirty="0">
                <a:uFill>
                  <a:solidFill>
                    <a:srgbClr val="000000"/>
                  </a:solidFill>
                </a:uFill>
                <a:latin typeface="Times New Roman"/>
                <a:cs typeface="Times New Roman"/>
              </a:rPr>
              <a:t>Chose</a:t>
            </a:r>
            <a:r>
              <a:rPr sz="1125" b="1" u="sng" spc="-19" dirty="0">
                <a:uFill>
                  <a:solidFill>
                    <a:srgbClr val="000000"/>
                  </a:solidFill>
                </a:uFill>
                <a:latin typeface="Times New Roman"/>
                <a:cs typeface="Times New Roman"/>
              </a:rPr>
              <a:t> </a:t>
            </a:r>
            <a:r>
              <a:rPr sz="1125" b="1" u="sng" spc="-25" dirty="0">
                <a:uFill>
                  <a:solidFill>
                    <a:srgbClr val="000000"/>
                  </a:solidFill>
                </a:uFill>
                <a:latin typeface="Times New Roman"/>
                <a:cs typeface="Times New Roman"/>
              </a:rPr>
              <a:t>Wron</a:t>
            </a:r>
            <a:r>
              <a:rPr sz="1125" b="1" spc="-25" dirty="0">
                <a:latin typeface="Times New Roman"/>
                <a:cs typeface="Times New Roman"/>
              </a:rPr>
              <a:t>g</a:t>
            </a:r>
            <a:r>
              <a:rPr lang="en-US" sz="1125" b="1" spc="-238" dirty="0">
                <a:latin typeface="Times New Roman"/>
                <a:cs typeface="Times New Roman"/>
              </a:rPr>
              <a:t> </a:t>
            </a:r>
            <a:r>
              <a:rPr sz="1125" b="1" u="sng" spc="-44" dirty="0">
                <a:uFill>
                  <a:solidFill>
                    <a:srgbClr val="000000"/>
                  </a:solidFill>
                </a:uFill>
                <a:latin typeface="Times New Roman"/>
                <a:cs typeface="Times New Roman"/>
              </a:rPr>
              <a:t> </a:t>
            </a:r>
            <a:r>
              <a:rPr sz="1125" b="1" u="sng" spc="-13" dirty="0">
                <a:uFill>
                  <a:solidFill>
                    <a:srgbClr val="000000"/>
                  </a:solidFill>
                </a:uFill>
                <a:latin typeface="Times New Roman"/>
                <a:cs typeface="Times New Roman"/>
              </a:rPr>
              <a:t>Pla</a:t>
            </a:r>
            <a:r>
              <a:rPr sz="1125" b="1" spc="-13" dirty="0">
                <a:latin typeface="Times New Roman"/>
                <a:cs typeface="Times New Roman"/>
              </a:rPr>
              <a:t>y</a:t>
            </a:r>
            <a:r>
              <a:rPr sz="1125" b="1" u="sng" spc="-13" dirty="0">
                <a:uFill>
                  <a:solidFill>
                    <a:srgbClr val="000000"/>
                  </a:solidFill>
                </a:uFill>
                <a:latin typeface="Times New Roman"/>
                <a:cs typeface="Times New Roman"/>
              </a:rPr>
              <a:t>list</a:t>
            </a:r>
            <a:endParaRPr sz="1125" b="1" dirty="0">
              <a:latin typeface="Times New Roman"/>
              <a:cs typeface="Times New Roman"/>
            </a:endParaRPr>
          </a:p>
          <a:p>
            <a:pPr marL="480219" marR="446881">
              <a:lnSpc>
                <a:spcPct val="113100"/>
              </a:lnSpc>
            </a:pPr>
            <a:r>
              <a:rPr sz="1125" dirty="0">
                <a:latin typeface="Times New Roman"/>
                <a:cs typeface="Times New Roman"/>
              </a:rPr>
              <a:t>If</a:t>
            </a:r>
            <a:r>
              <a:rPr sz="1125" spc="56" dirty="0">
                <a:latin typeface="Times New Roman"/>
                <a:cs typeface="Times New Roman"/>
              </a:rPr>
              <a:t> </a:t>
            </a:r>
            <a:r>
              <a:rPr sz="1125" dirty="0">
                <a:latin typeface="Times New Roman"/>
                <a:cs typeface="Times New Roman"/>
              </a:rPr>
              <a:t>you</a:t>
            </a:r>
            <a:r>
              <a:rPr sz="1125" spc="31" dirty="0">
                <a:latin typeface="Times New Roman"/>
                <a:cs typeface="Times New Roman"/>
              </a:rPr>
              <a:t> </a:t>
            </a:r>
            <a:r>
              <a:rPr sz="1125" dirty="0">
                <a:latin typeface="Times New Roman"/>
                <a:cs typeface="Times New Roman"/>
              </a:rPr>
              <a:t>aren’t</a:t>
            </a:r>
            <a:r>
              <a:rPr sz="1125" spc="44" dirty="0">
                <a:latin typeface="Times New Roman"/>
                <a:cs typeface="Times New Roman"/>
              </a:rPr>
              <a:t> </a:t>
            </a:r>
            <a:r>
              <a:rPr sz="1125" dirty="0">
                <a:latin typeface="Times New Roman"/>
                <a:cs typeface="Times New Roman"/>
              </a:rPr>
              <a:t>able</a:t>
            </a:r>
            <a:r>
              <a:rPr sz="1125" spc="13" dirty="0">
                <a:latin typeface="Times New Roman"/>
                <a:cs typeface="Times New Roman"/>
              </a:rPr>
              <a:t> </a:t>
            </a:r>
            <a:r>
              <a:rPr sz="1125" dirty="0">
                <a:latin typeface="Times New Roman"/>
                <a:cs typeface="Times New Roman"/>
              </a:rPr>
              <a:t>to</a:t>
            </a:r>
            <a:r>
              <a:rPr sz="1125" spc="31" dirty="0">
                <a:latin typeface="Times New Roman"/>
                <a:cs typeface="Times New Roman"/>
              </a:rPr>
              <a:t> </a:t>
            </a:r>
            <a:r>
              <a:rPr sz="1125" dirty="0">
                <a:latin typeface="Times New Roman"/>
                <a:cs typeface="Times New Roman"/>
              </a:rPr>
              <a:t>see</a:t>
            </a:r>
            <a:r>
              <a:rPr sz="1125" spc="13"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correct</a:t>
            </a:r>
            <a:r>
              <a:rPr sz="1125" spc="44" dirty="0">
                <a:latin typeface="Times New Roman"/>
                <a:cs typeface="Times New Roman"/>
              </a:rPr>
              <a:t> </a:t>
            </a:r>
            <a:r>
              <a:rPr sz="1125" dirty="0">
                <a:latin typeface="Times New Roman"/>
                <a:cs typeface="Times New Roman"/>
              </a:rPr>
              <a:t>targets,</a:t>
            </a:r>
            <a:r>
              <a:rPr sz="1125" spc="75" dirty="0">
                <a:latin typeface="Times New Roman"/>
                <a:cs typeface="Times New Roman"/>
              </a:rPr>
              <a:t> </a:t>
            </a:r>
            <a:r>
              <a:rPr sz="1125" dirty="0">
                <a:latin typeface="Times New Roman"/>
                <a:cs typeface="Times New Roman"/>
              </a:rPr>
              <a:t>it</a:t>
            </a:r>
            <a:r>
              <a:rPr sz="1125" spc="44" dirty="0">
                <a:latin typeface="Times New Roman"/>
                <a:cs typeface="Times New Roman"/>
              </a:rPr>
              <a:t> </a:t>
            </a:r>
            <a:r>
              <a:rPr sz="1125" dirty="0">
                <a:latin typeface="Times New Roman"/>
                <a:cs typeface="Times New Roman"/>
              </a:rPr>
              <a:t>may</a:t>
            </a:r>
            <a:r>
              <a:rPr sz="1125" spc="31" dirty="0">
                <a:latin typeface="Times New Roman"/>
                <a:cs typeface="Times New Roman"/>
              </a:rPr>
              <a:t> </a:t>
            </a:r>
            <a:r>
              <a:rPr sz="1125" dirty="0">
                <a:latin typeface="Times New Roman"/>
                <a:cs typeface="Times New Roman"/>
              </a:rPr>
              <a:t>be</a:t>
            </a:r>
            <a:r>
              <a:rPr sz="1125" spc="13" dirty="0">
                <a:latin typeface="Times New Roman"/>
                <a:cs typeface="Times New Roman"/>
              </a:rPr>
              <a:t> </a:t>
            </a:r>
            <a:r>
              <a:rPr sz="1125" spc="-13" dirty="0">
                <a:latin typeface="Times New Roman"/>
                <a:cs typeface="Times New Roman"/>
              </a:rPr>
              <a:t>because</a:t>
            </a:r>
            <a:r>
              <a:rPr sz="1125" spc="13" dirty="0">
                <a:latin typeface="Times New Roman"/>
                <a:cs typeface="Times New Roman"/>
              </a:rPr>
              <a:t> </a:t>
            </a:r>
            <a:r>
              <a:rPr sz="1125" dirty="0">
                <a:latin typeface="Times New Roman"/>
                <a:cs typeface="Times New Roman"/>
              </a:rPr>
              <a:t>you</a:t>
            </a:r>
            <a:r>
              <a:rPr sz="1125" spc="31" dirty="0">
                <a:latin typeface="Times New Roman"/>
                <a:cs typeface="Times New Roman"/>
              </a:rPr>
              <a:t> </a:t>
            </a:r>
            <a:r>
              <a:rPr sz="1125" dirty="0">
                <a:latin typeface="Times New Roman"/>
                <a:cs typeface="Times New Roman"/>
              </a:rPr>
              <a:t>chose</a:t>
            </a:r>
            <a:r>
              <a:rPr sz="1125" spc="13"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wrong</a:t>
            </a:r>
            <a:r>
              <a:rPr sz="1125" spc="31" dirty="0">
                <a:latin typeface="Times New Roman"/>
                <a:cs typeface="Times New Roman"/>
              </a:rPr>
              <a:t> </a:t>
            </a:r>
            <a:r>
              <a:rPr sz="1125" dirty="0">
                <a:latin typeface="Times New Roman"/>
                <a:cs typeface="Times New Roman"/>
              </a:rPr>
              <a:t>playlist.</a:t>
            </a:r>
            <a:r>
              <a:rPr sz="1125" spc="75" dirty="0">
                <a:latin typeface="Times New Roman"/>
                <a:cs typeface="Times New Roman"/>
              </a:rPr>
              <a:t> </a:t>
            </a:r>
            <a:r>
              <a:rPr sz="1125" dirty="0">
                <a:latin typeface="Times New Roman"/>
                <a:cs typeface="Times New Roman"/>
              </a:rPr>
              <a:t>If</a:t>
            </a:r>
            <a:r>
              <a:rPr sz="1125" spc="63" dirty="0">
                <a:latin typeface="Times New Roman"/>
                <a:cs typeface="Times New Roman"/>
              </a:rPr>
              <a:t> </a:t>
            </a:r>
            <a:r>
              <a:rPr sz="1125" dirty="0">
                <a:latin typeface="Times New Roman"/>
                <a:cs typeface="Times New Roman"/>
              </a:rPr>
              <a:t>you</a:t>
            </a:r>
            <a:r>
              <a:rPr sz="1125" spc="31" dirty="0">
                <a:latin typeface="Times New Roman"/>
                <a:cs typeface="Times New Roman"/>
              </a:rPr>
              <a:t> </a:t>
            </a:r>
            <a:r>
              <a:rPr sz="1125" dirty="0">
                <a:latin typeface="Times New Roman"/>
                <a:cs typeface="Times New Roman"/>
              </a:rPr>
              <a:t>recognize</a:t>
            </a:r>
            <a:r>
              <a:rPr sz="1125" spc="13" dirty="0">
                <a:latin typeface="Times New Roman"/>
                <a:cs typeface="Times New Roman"/>
              </a:rPr>
              <a:t> </a:t>
            </a:r>
            <a:r>
              <a:rPr sz="1125" dirty="0">
                <a:latin typeface="Times New Roman"/>
                <a:cs typeface="Times New Roman"/>
              </a:rPr>
              <a:t>that</a:t>
            </a:r>
            <a:r>
              <a:rPr sz="1125" spc="44" dirty="0">
                <a:latin typeface="Times New Roman"/>
                <a:cs typeface="Times New Roman"/>
              </a:rPr>
              <a:t> </a:t>
            </a:r>
            <a:r>
              <a:rPr sz="1125" dirty="0">
                <a:latin typeface="Times New Roman"/>
                <a:cs typeface="Times New Roman"/>
              </a:rPr>
              <a:t>you</a:t>
            </a:r>
            <a:r>
              <a:rPr sz="1125" spc="31" dirty="0">
                <a:latin typeface="Times New Roman"/>
                <a:cs typeface="Times New Roman"/>
              </a:rPr>
              <a:t> </a:t>
            </a:r>
            <a:r>
              <a:rPr sz="1125" dirty="0">
                <a:latin typeface="Times New Roman"/>
                <a:cs typeface="Times New Roman"/>
              </a:rPr>
              <a:t>chose</a:t>
            </a:r>
            <a:r>
              <a:rPr sz="1125" spc="13" dirty="0">
                <a:latin typeface="Times New Roman"/>
                <a:cs typeface="Times New Roman"/>
              </a:rPr>
              <a:t> </a:t>
            </a:r>
            <a:r>
              <a:rPr sz="1125" spc="-31" dirty="0">
                <a:latin typeface="Times New Roman"/>
                <a:cs typeface="Times New Roman"/>
              </a:rPr>
              <a:t>the </a:t>
            </a:r>
            <a:r>
              <a:rPr sz="1125" dirty="0">
                <a:latin typeface="Times New Roman"/>
                <a:cs typeface="Times New Roman"/>
              </a:rPr>
              <a:t>wrong</a:t>
            </a:r>
            <a:r>
              <a:rPr sz="1125" spc="13" dirty="0">
                <a:latin typeface="Times New Roman"/>
                <a:cs typeface="Times New Roman"/>
              </a:rPr>
              <a:t> </a:t>
            </a:r>
            <a:r>
              <a:rPr sz="1125" dirty="0">
                <a:latin typeface="Times New Roman"/>
                <a:cs typeface="Times New Roman"/>
              </a:rPr>
              <a:t>playlist</a:t>
            </a:r>
            <a:r>
              <a:rPr sz="1125" spc="25" dirty="0">
                <a:latin typeface="Times New Roman"/>
                <a:cs typeface="Times New Roman"/>
              </a:rPr>
              <a:t> </a:t>
            </a:r>
            <a:r>
              <a:rPr sz="1125" dirty="0">
                <a:latin typeface="Times New Roman"/>
                <a:cs typeface="Times New Roman"/>
              </a:rPr>
              <a:t>when</a:t>
            </a:r>
            <a:r>
              <a:rPr sz="1125" spc="13" dirty="0">
                <a:latin typeface="Times New Roman"/>
                <a:cs typeface="Times New Roman"/>
              </a:rPr>
              <a:t> </a:t>
            </a:r>
            <a:r>
              <a:rPr sz="1125" dirty="0">
                <a:latin typeface="Times New Roman"/>
                <a:cs typeface="Times New Roman"/>
              </a:rPr>
              <a:t>starting</a:t>
            </a:r>
            <a:r>
              <a:rPr sz="1125" spc="19" dirty="0">
                <a:latin typeface="Times New Roman"/>
                <a:cs typeface="Times New Roman"/>
              </a:rPr>
              <a:t> </a:t>
            </a:r>
            <a:r>
              <a:rPr sz="1125" dirty="0">
                <a:latin typeface="Times New Roman"/>
                <a:cs typeface="Times New Roman"/>
              </a:rPr>
              <a:t>a</a:t>
            </a:r>
            <a:r>
              <a:rPr sz="1125" spc="-6" dirty="0">
                <a:latin typeface="Times New Roman"/>
                <a:cs typeface="Times New Roman"/>
              </a:rPr>
              <a:t> </a:t>
            </a:r>
            <a:r>
              <a:rPr sz="1125" spc="-13" dirty="0">
                <a:latin typeface="Times New Roman"/>
                <a:cs typeface="Times New Roman"/>
              </a:rPr>
              <a:t>session,</a:t>
            </a:r>
            <a:r>
              <a:rPr sz="1125" spc="63" dirty="0">
                <a:latin typeface="Times New Roman"/>
                <a:cs typeface="Times New Roman"/>
              </a:rPr>
              <a:t> </a:t>
            </a:r>
            <a:r>
              <a:rPr sz="1125" dirty="0">
                <a:latin typeface="Times New Roman"/>
                <a:cs typeface="Times New Roman"/>
              </a:rPr>
              <a:t>immediately</a:t>
            </a:r>
            <a:r>
              <a:rPr sz="1125" spc="13" dirty="0">
                <a:latin typeface="Times New Roman"/>
                <a:cs typeface="Times New Roman"/>
              </a:rPr>
              <a:t> </a:t>
            </a:r>
            <a:r>
              <a:rPr sz="1125" dirty="0">
                <a:latin typeface="Times New Roman"/>
                <a:cs typeface="Times New Roman"/>
              </a:rPr>
              <a:t>end</a:t>
            </a:r>
            <a:r>
              <a:rPr sz="1125" spc="19"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spc="-13" dirty="0">
                <a:latin typeface="Times New Roman"/>
                <a:cs typeface="Times New Roman"/>
              </a:rPr>
              <a:t>session</a:t>
            </a:r>
            <a:r>
              <a:rPr sz="1125" spc="19" dirty="0">
                <a:latin typeface="Times New Roman"/>
                <a:cs typeface="Times New Roman"/>
              </a:rPr>
              <a:t> </a:t>
            </a:r>
            <a:r>
              <a:rPr sz="1125" dirty="0">
                <a:latin typeface="Times New Roman"/>
                <a:cs typeface="Times New Roman"/>
              </a:rPr>
              <a:t>and</a:t>
            </a:r>
            <a:r>
              <a:rPr sz="1125" spc="13" dirty="0">
                <a:latin typeface="Times New Roman"/>
                <a:cs typeface="Times New Roman"/>
              </a:rPr>
              <a:t> </a:t>
            </a:r>
            <a:r>
              <a:rPr sz="1125" dirty="0">
                <a:latin typeface="Times New Roman"/>
                <a:cs typeface="Times New Roman"/>
              </a:rPr>
              <a:t>go</a:t>
            </a:r>
            <a:r>
              <a:rPr sz="1125" spc="13" dirty="0">
                <a:latin typeface="Times New Roman"/>
                <a:cs typeface="Times New Roman"/>
              </a:rPr>
              <a:t> </a:t>
            </a:r>
            <a:r>
              <a:rPr sz="1125" dirty="0">
                <a:latin typeface="Times New Roman"/>
                <a:cs typeface="Times New Roman"/>
              </a:rPr>
              <a:t>into</a:t>
            </a:r>
            <a:r>
              <a:rPr sz="1125" spc="19" dirty="0">
                <a:latin typeface="Times New Roman"/>
                <a:cs typeface="Times New Roman"/>
              </a:rPr>
              <a:t> </a:t>
            </a:r>
            <a:r>
              <a:rPr sz="1125" dirty="0">
                <a:latin typeface="Times New Roman"/>
                <a:cs typeface="Times New Roman"/>
              </a:rPr>
              <a:t>Make</a:t>
            </a:r>
            <a:r>
              <a:rPr sz="1125" spc="-6" dirty="0">
                <a:latin typeface="Times New Roman"/>
                <a:cs typeface="Times New Roman"/>
              </a:rPr>
              <a:t> </a:t>
            </a:r>
            <a:r>
              <a:rPr sz="1125" dirty="0">
                <a:latin typeface="Times New Roman"/>
                <a:cs typeface="Times New Roman"/>
              </a:rPr>
              <a:t>Up</a:t>
            </a:r>
            <a:r>
              <a:rPr sz="1125" spc="19" dirty="0">
                <a:latin typeface="Times New Roman"/>
                <a:cs typeface="Times New Roman"/>
              </a:rPr>
              <a:t> </a:t>
            </a:r>
            <a:r>
              <a:rPr sz="1125" dirty="0">
                <a:latin typeface="Times New Roman"/>
                <a:cs typeface="Times New Roman"/>
              </a:rPr>
              <a:t>Session</a:t>
            </a:r>
            <a:r>
              <a:rPr sz="1125" spc="13" dirty="0">
                <a:latin typeface="Times New Roman"/>
                <a:cs typeface="Times New Roman"/>
              </a:rPr>
              <a:t> </a:t>
            </a:r>
            <a:r>
              <a:rPr sz="1125" dirty="0">
                <a:latin typeface="Times New Roman"/>
                <a:cs typeface="Times New Roman"/>
              </a:rPr>
              <a:t>to</a:t>
            </a:r>
            <a:r>
              <a:rPr sz="1125" spc="13" dirty="0">
                <a:latin typeface="Times New Roman"/>
                <a:cs typeface="Times New Roman"/>
              </a:rPr>
              <a:t> </a:t>
            </a:r>
            <a:r>
              <a:rPr sz="1125" dirty="0">
                <a:latin typeface="Times New Roman"/>
                <a:cs typeface="Times New Roman"/>
              </a:rPr>
              <a:t>schedule a new </a:t>
            </a:r>
            <a:r>
              <a:rPr sz="1125" spc="-13" dirty="0">
                <a:latin typeface="Times New Roman"/>
                <a:cs typeface="Times New Roman"/>
              </a:rPr>
              <a:t>session</a:t>
            </a:r>
            <a:r>
              <a:rPr sz="1125" spc="19" dirty="0">
                <a:latin typeface="Times New Roman"/>
                <a:cs typeface="Times New Roman"/>
              </a:rPr>
              <a:t> </a:t>
            </a:r>
            <a:r>
              <a:rPr sz="1125" spc="-31" dirty="0">
                <a:latin typeface="Times New Roman"/>
                <a:cs typeface="Times New Roman"/>
              </a:rPr>
              <a:t>and </a:t>
            </a:r>
            <a:r>
              <a:rPr sz="1125" dirty="0">
                <a:latin typeface="Times New Roman"/>
                <a:cs typeface="Times New Roman"/>
              </a:rPr>
              <a:t>choose</a:t>
            </a:r>
            <a:r>
              <a:rPr sz="1125" spc="6"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correct</a:t>
            </a:r>
            <a:r>
              <a:rPr sz="1125" spc="38" dirty="0">
                <a:latin typeface="Times New Roman"/>
                <a:cs typeface="Times New Roman"/>
              </a:rPr>
              <a:t> </a:t>
            </a:r>
            <a:r>
              <a:rPr sz="1125" dirty="0">
                <a:latin typeface="Times New Roman"/>
                <a:cs typeface="Times New Roman"/>
              </a:rPr>
              <a:t>playlist.</a:t>
            </a:r>
            <a:r>
              <a:rPr sz="1125" spc="81" dirty="0">
                <a:latin typeface="Times New Roman"/>
                <a:cs typeface="Times New Roman"/>
              </a:rPr>
              <a:t> </a:t>
            </a:r>
            <a:r>
              <a:rPr sz="1125" dirty="0">
                <a:latin typeface="Times New Roman"/>
                <a:cs typeface="Times New Roman"/>
              </a:rPr>
              <a:t>Please</a:t>
            </a:r>
            <a:r>
              <a:rPr sz="1125" spc="6" dirty="0">
                <a:latin typeface="Times New Roman"/>
                <a:cs typeface="Times New Roman"/>
              </a:rPr>
              <a:t> </a:t>
            </a:r>
            <a:r>
              <a:rPr sz="1125" dirty="0">
                <a:latin typeface="Times New Roman"/>
                <a:cs typeface="Times New Roman"/>
              </a:rPr>
              <a:t>note,</a:t>
            </a:r>
            <a:r>
              <a:rPr sz="1125" spc="81" dirty="0">
                <a:latin typeface="Times New Roman"/>
                <a:cs typeface="Times New Roman"/>
              </a:rPr>
              <a:t> </a:t>
            </a:r>
            <a:r>
              <a:rPr sz="1125" dirty="0">
                <a:latin typeface="Times New Roman"/>
                <a:cs typeface="Times New Roman"/>
              </a:rPr>
              <a:t>you</a:t>
            </a:r>
            <a:r>
              <a:rPr sz="1125" spc="25" dirty="0">
                <a:latin typeface="Times New Roman"/>
                <a:cs typeface="Times New Roman"/>
              </a:rPr>
              <a:t> </a:t>
            </a:r>
            <a:r>
              <a:rPr sz="1125" dirty="0">
                <a:latin typeface="Times New Roman"/>
                <a:cs typeface="Times New Roman"/>
              </a:rPr>
              <a:t>will</a:t>
            </a:r>
            <a:r>
              <a:rPr sz="1125" spc="44" dirty="0">
                <a:latin typeface="Times New Roman"/>
                <a:cs typeface="Times New Roman"/>
              </a:rPr>
              <a:t> </a:t>
            </a:r>
            <a:r>
              <a:rPr sz="1125" dirty="0">
                <a:latin typeface="Times New Roman"/>
                <a:cs typeface="Times New Roman"/>
              </a:rPr>
              <a:t>need</a:t>
            </a:r>
            <a:r>
              <a:rPr sz="1125" spc="25" dirty="0">
                <a:latin typeface="Times New Roman"/>
                <a:cs typeface="Times New Roman"/>
              </a:rPr>
              <a:t> </a:t>
            </a:r>
            <a:r>
              <a:rPr sz="1125" dirty="0">
                <a:latin typeface="Times New Roman"/>
                <a:cs typeface="Times New Roman"/>
              </a:rPr>
              <a:t>to</a:t>
            </a:r>
            <a:r>
              <a:rPr sz="1125" spc="31" dirty="0">
                <a:latin typeface="Times New Roman"/>
                <a:cs typeface="Times New Roman"/>
              </a:rPr>
              <a:t> </a:t>
            </a:r>
            <a:r>
              <a:rPr sz="1125" dirty="0">
                <a:latin typeface="Times New Roman"/>
                <a:cs typeface="Times New Roman"/>
              </a:rPr>
              <a:t>schedule</a:t>
            </a:r>
            <a:r>
              <a:rPr sz="1125" spc="13"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start</a:t>
            </a:r>
            <a:r>
              <a:rPr sz="1125" spc="44" dirty="0">
                <a:latin typeface="Times New Roman"/>
                <a:cs typeface="Times New Roman"/>
              </a:rPr>
              <a:t> </a:t>
            </a:r>
            <a:r>
              <a:rPr sz="1125" dirty="0">
                <a:latin typeface="Times New Roman"/>
                <a:cs typeface="Times New Roman"/>
              </a:rPr>
              <a:t>time</a:t>
            </a:r>
            <a:r>
              <a:rPr sz="1125" spc="13" dirty="0">
                <a:latin typeface="Times New Roman"/>
                <a:cs typeface="Times New Roman"/>
              </a:rPr>
              <a:t> </a:t>
            </a:r>
            <a:r>
              <a:rPr sz="1125" dirty="0">
                <a:latin typeface="Times New Roman"/>
                <a:cs typeface="Times New Roman"/>
              </a:rPr>
              <a:t>of</a:t>
            </a:r>
            <a:r>
              <a:rPr sz="1125" spc="56"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new</a:t>
            </a:r>
            <a:r>
              <a:rPr sz="1125" spc="13" dirty="0">
                <a:latin typeface="Times New Roman"/>
                <a:cs typeface="Times New Roman"/>
              </a:rPr>
              <a:t> </a:t>
            </a:r>
            <a:r>
              <a:rPr sz="1125" spc="-13" dirty="0">
                <a:latin typeface="Times New Roman"/>
                <a:cs typeface="Times New Roman"/>
              </a:rPr>
              <a:t>session</a:t>
            </a:r>
            <a:r>
              <a:rPr sz="1125" spc="31" dirty="0">
                <a:latin typeface="Times New Roman"/>
                <a:cs typeface="Times New Roman"/>
              </a:rPr>
              <a:t> </a:t>
            </a:r>
            <a:r>
              <a:rPr sz="1125" dirty="0">
                <a:latin typeface="Times New Roman"/>
                <a:cs typeface="Times New Roman"/>
              </a:rPr>
              <a:t>30</a:t>
            </a:r>
            <a:r>
              <a:rPr sz="1125" spc="31" dirty="0">
                <a:latin typeface="Times New Roman"/>
                <a:cs typeface="Times New Roman"/>
              </a:rPr>
              <a:t> </a:t>
            </a:r>
            <a:r>
              <a:rPr sz="1125" dirty="0">
                <a:latin typeface="Times New Roman"/>
                <a:cs typeface="Times New Roman"/>
              </a:rPr>
              <a:t>minutes</a:t>
            </a:r>
            <a:r>
              <a:rPr sz="1125" spc="-19" dirty="0">
                <a:latin typeface="Times New Roman"/>
                <a:cs typeface="Times New Roman"/>
              </a:rPr>
              <a:t> </a:t>
            </a:r>
            <a:r>
              <a:rPr sz="1125" dirty="0">
                <a:latin typeface="Times New Roman"/>
                <a:cs typeface="Times New Roman"/>
              </a:rPr>
              <a:t>into</a:t>
            </a:r>
            <a:r>
              <a:rPr sz="1125" spc="31"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future</a:t>
            </a:r>
            <a:r>
              <a:rPr sz="1125" spc="13" dirty="0">
                <a:latin typeface="Times New Roman"/>
                <a:cs typeface="Times New Roman"/>
              </a:rPr>
              <a:t> </a:t>
            </a:r>
            <a:r>
              <a:rPr sz="1125" spc="-25" dirty="0">
                <a:latin typeface="Times New Roman"/>
                <a:cs typeface="Times New Roman"/>
              </a:rPr>
              <a:t>from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time</a:t>
            </a:r>
            <a:r>
              <a:rPr sz="1125" spc="6" dirty="0">
                <a:latin typeface="Times New Roman"/>
                <a:cs typeface="Times New Roman"/>
              </a:rPr>
              <a:t> </a:t>
            </a:r>
            <a:r>
              <a:rPr sz="1125" dirty="0">
                <a:latin typeface="Times New Roman"/>
                <a:cs typeface="Times New Roman"/>
              </a:rPr>
              <a:t>that</a:t>
            </a:r>
            <a:r>
              <a:rPr sz="1125" spc="31" dirty="0">
                <a:latin typeface="Times New Roman"/>
                <a:cs typeface="Times New Roman"/>
              </a:rPr>
              <a:t> </a:t>
            </a:r>
            <a:r>
              <a:rPr sz="1125" dirty="0">
                <a:latin typeface="Times New Roman"/>
                <a:cs typeface="Times New Roman"/>
              </a:rPr>
              <a:t>you’re</a:t>
            </a:r>
            <a:r>
              <a:rPr sz="1125" spc="6" dirty="0">
                <a:latin typeface="Times New Roman"/>
                <a:cs typeface="Times New Roman"/>
              </a:rPr>
              <a:t> </a:t>
            </a:r>
            <a:r>
              <a:rPr sz="1125" dirty="0">
                <a:latin typeface="Times New Roman"/>
                <a:cs typeface="Times New Roman"/>
              </a:rPr>
              <a:t>creating</a:t>
            </a:r>
            <a:r>
              <a:rPr sz="1125" spc="25"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spc="-13" dirty="0">
                <a:latin typeface="Times New Roman"/>
                <a:cs typeface="Times New Roman"/>
              </a:rPr>
              <a:t>session.</a:t>
            </a:r>
            <a:r>
              <a:rPr sz="1125" spc="75" dirty="0">
                <a:latin typeface="Times New Roman"/>
                <a:cs typeface="Times New Roman"/>
              </a:rPr>
              <a:t> </a:t>
            </a:r>
            <a:r>
              <a:rPr sz="1125" spc="-13" dirty="0">
                <a:latin typeface="Times New Roman"/>
                <a:cs typeface="Times New Roman"/>
              </a:rPr>
              <a:t>Sessions</a:t>
            </a:r>
            <a:r>
              <a:rPr sz="1125" spc="-19" dirty="0">
                <a:latin typeface="Times New Roman"/>
                <a:cs typeface="Times New Roman"/>
              </a:rPr>
              <a:t> </a:t>
            </a:r>
            <a:r>
              <a:rPr sz="1125" dirty="0">
                <a:latin typeface="Times New Roman"/>
                <a:cs typeface="Times New Roman"/>
              </a:rPr>
              <a:t>require</a:t>
            </a:r>
            <a:r>
              <a:rPr sz="1125" spc="6" dirty="0">
                <a:latin typeface="Times New Roman"/>
                <a:cs typeface="Times New Roman"/>
              </a:rPr>
              <a:t> </a:t>
            </a:r>
            <a:r>
              <a:rPr sz="1125" dirty="0">
                <a:latin typeface="Times New Roman"/>
                <a:cs typeface="Times New Roman"/>
              </a:rPr>
              <a:t>at</a:t>
            </a:r>
            <a:r>
              <a:rPr sz="1125" spc="38" dirty="0">
                <a:latin typeface="Times New Roman"/>
                <a:cs typeface="Times New Roman"/>
              </a:rPr>
              <a:t> </a:t>
            </a:r>
            <a:r>
              <a:rPr sz="1125" dirty="0">
                <a:latin typeface="Times New Roman"/>
                <a:cs typeface="Times New Roman"/>
              </a:rPr>
              <a:t>least</a:t>
            </a:r>
            <a:r>
              <a:rPr sz="1125" spc="31" dirty="0">
                <a:latin typeface="Times New Roman"/>
                <a:cs typeface="Times New Roman"/>
              </a:rPr>
              <a:t> </a:t>
            </a:r>
            <a:r>
              <a:rPr sz="1125" dirty="0">
                <a:latin typeface="Times New Roman"/>
                <a:cs typeface="Times New Roman"/>
              </a:rPr>
              <a:t>30</a:t>
            </a:r>
            <a:r>
              <a:rPr sz="1125" spc="25" dirty="0">
                <a:latin typeface="Times New Roman"/>
                <a:cs typeface="Times New Roman"/>
              </a:rPr>
              <a:t> </a:t>
            </a:r>
            <a:r>
              <a:rPr sz="1125" dirty="0">
                <a:latin typeface="Times New Roman"/>
                <a:cs typeface="Times New Roman"/>
              </a:rPr>
              <a:t>minutes</a:t>
            </a:r>
            <a:r>
              <a:rPr sz="1125" spc="-19" dirty="0">
                <a:latin typeface="Times New Roman"/>
                <a:cs typeface="Times New Roman"/>
              </a:rPr>
              <a:t> </a:t>
            </a:r>
            <a:r>
              <a:rPr sz="1125" dirty="0">
                <a:latin typeface="Times New Roman"/>
                <a:cs typeface="Times New Roman"/>
              </a:rPr>
              <a:t>between</a:t>
            </a:r>
            <a:r>
              <a:rPr sz="1125" spc="25" dirty="0">
                <a:latin typeface="Times New Roman"/>
                <a:cs typeface="Times New Roman"/>
              </a:rPr>
              <a:t> </a:t>
            </a:r>
            <a:r>
              <a:rPr sz="1125" dirty="0">
                <a:latin typeface="Times New Roman"/>
                <a:cs typeface="Times New Roman"/>
              </a:rPr>
              <a:t>them,</a:t>
            </a:r>
            <a:r>
              <a:rPr sz="1125" spc="75" dirty="0">
                <a:latin typeface="Times New Roman"/>
                <a:cs typeface="Times New Roman"/>
              </a:rPr>
              <a:t> </a:t>
            </a:r>
            <a:r>
              <a:rPr sz="1125" dirty="0">
                <a:latin typeface="Times New Roman"/>
                <a:cs typeface="Times New Roman"/>
              </a:rPr>
              <a:t>and</a:t>
            </a:r>
            <a:r>
              <a:rPr sz="1125" spc="25"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system</a:t>
            </a:r>
            <a:r>
              <a:rPr sz="1125" spc="31" dirty="0">
                <a:latin typeface="Times New Roman"/>
                <a:cs typeface="Times New Roman"/>
              </a:rPr>
              <a:t> </a:t>
            </a:r>
            <a:r>
              <a:rPr sz="1125" dirty="0">
                <a:latin typeface="Times New Roman"/>
                <a:cs typeface="Times New Roman"/>
              </a:rPr>
              <a:t>already</a:t>
            </a:r>
            <a:r>
              <a:rPr sz="1125" spc="25" dirty="0">
                <a:latin typeface="Times New Roman"/>
                <a:cs typeface="Times New Roman"/>
              </a:rPr>
              <a:t> </a:t>
            </a:r>
            <a:r>
              <a:rPr sz="1125" dirty="0">
                <a:latin typeface="Times New Roman"/>
                <a:cs typeface="Times New Roman"/>
              </a:rPr>
              <a:t>recognizes</a:t>
            </a:r>
            <a:r>
              <a:rPr sz="1125" spc="-13" dirty="0">
                <a:latin typeface="Times New Roman"/>
                <a:cs typeface="Times New Roman"/>
              </a:rPr>
              <a:t> </a:t>
            </a:r>
            <a:r>
              <a:rPr sz="1125" spc="-31" dirty="0">
                <a:latin typeface="Times New Roman"/>
                <a:cs typeface="Times New Roman"/>
              </a:rPr>
              <a:t>the </a:t>
            </a:r>
            <a:r>
              <a:rPr sz="1125" dirty="0">
                <a:latin typeface="Times New Roman"/>
                <a:cs typeface="Times New Roman"/>
              </a:rPr>
              <a:t>short</a:t>
            </a:r>
            <a:r>
              <a:rPr sz="1125" spc="25" dirty="0">
                <a:latin typeface="Times New Roman"/>
                <a:cs typeface="Times New Roman"/>
              </a:rPr>
              <a:t> </a:t>
            </a:r>
            <a:r>
              <a:rPr sz="1125" spc="-13" dirty="0">
                <a:latin typeface="Times New Roman"/>
                <a:cs typeface="Times New Roman"/>
              </a:rPr>
              <a:t>session</a:t>
            </a:r>
            <a:r>
              <a:rPr sz="1125" spc="19" dirty="0">
                <a:latin typeface="Times New Roman"/>
                <a:cs typeface="Times New Roman"/>
              </a:rPr>
              <a:t> </a:t>
            </a:r>
            <a:r>
              <a:rPr sz="1125" dirty="0">
                <a:latin typeface="Times New Roman"/>
                <a:cs typeface="Times New Roman"/>
              </a:rPr>
              <a:t>that</a:t>
            </a:r>
            <a:r>
              <a:rPr sz="1125" spc="31" dirty="0">
                <a:latin typeface="Times New Roman"/>
                <a:cs typeface="Times New Roman"/>
              </a:rPr>
              <a:t> </a:t>
            </a:r>
            <a:r>
              <a:rPr sz="1125" dirty="0">
                <a:latin typeface="Times New Roman"/>
                <a:cs typeface="Times New Roman"/>
              </a:rPr>
              <a:t>was</a:t>
            </a:r>
            <a:r>
              <a:rPr sz="1125" spc="-19" dirty="0">
                <a:latin typeface="Times New Roman"/>
                <a:cs typeface="Times New Roman"/>
              </a:rPr>
              <a:t> </a:t>
            </a:r>
            <a:r>
              <a:rPr sz="1125" dirty="0">
                <a:latin typeface="Times New Roman"/>
                <a:cs typeface="Times New Roman"/>
              </a:rPr>
              <a:t>accidentally</a:t>
            </a:r>
            <a:r>
              <a:rPr sz="1125" spc="19" dirty="0">
                <a:latin typeface="Times New Roman"/>
                <a:cs typeface="Times New Roman"/>
              </a:rPr>
              <a:t> </a:t>
            </a:r>
            <a:r>
              <a:rPr sz="1125" dirty="0">
                <a:latin typeface="Times New Roman"/>
                <a:cs typeface="Times New Roman"/>
              </a:rPr>
              <a:t>made.</a:t>
            </a:r>
            <a:r>
              <a:rPr sz="1125" spc="69" dirty="0">
                <a:latin typeface="Times New Roman"/>
                <a:cs typeface="Times New Roman"/>
              </a:rPr>
              <a:t> </a:t>
            </a:r>
            <a:r>
              <a:rPr sz="1125" dirty="0">
                <a:latin typeface="Times New Roman"/>
                <a:cs typeface="Times New Roman"/>
              </a:rPr>
              <a:t>For</a:t>
            </a:r>
            <a:r>
              <a:rPr sz="1125" spc="44" dirty="0">
                <a:latin typeface="Times New Roman"/>
                <a:cs typeface="Times New Roman"/>
              </a:rPr>
              <a:t> </a:t>
            </a:r>
            <a:r>
              <a:rPr sz="1125" dirty="0">
                <a:latin typeface="Times New Roman"/>
                <a:cs typeface="Times New Roman"/>
              </a:rPr>
              <a:t>example,</a:t>
            </a:r>
            <a:r>
              <a:rPr sz="1125" spc="69" dirty="0">
                <a:latin typeface="Times New Roman"/>
                <a:cs typeface="Times New Roman"/>
              </a:rPr>
              <a:t> </a:t>
            </a:r>
            <a:r>
              <a:rPr sz="1125" dirty="0">
                <a:latin typeface="Times New Roman"/>
                <a:cs typeface="Times New Roman"/>
              </a:rPr>
              <a:t>if</a:t>
            </a:r>
            <a:r>
              <a:rPr sz="1125" spc="44" dirty="0">
                <a:latin typeface="Times New Roman"/>
                <a:cs typeface="Times New Roman"/>
              </a:rPr>
              <a:t> </a:t>
            </a:r>
            <a:r>
              <a:rPr sz="1125" dirty="0">
                <a:latin typeface="Times New Roman"/>
                <a:cs typeface="Times New Roman"/>
              </a:rPr>
              <a:t>you</a:t>
            </a:r>
            <a:r>
              <a:rPr sz="1125" spc="25" dirty="0">
                <a:latin typeface="Times New Roman"/>
                <a:cs typeface="Times New Roman"/>
              </a:rPr>
              <a:t> </a:t>
            </a:r>
            <a:r>
              <a:rPr sz="1125" dirty="0">
                <a:latin typeface="Times New Roman"/>
                <a:cs typeface="Times New Roman"/>
              </a:rPr>
              <a:t>start</a:t>
            </a:r>
            <a:r>
              <a:rPr sz="1125" spc="25" dirty="0">
                <a:latin typeface="Times New Roman"/>
                <a:cs typeface="Times New Roman"/>
              </a:rPr>
              <a:t> </a:t>
            </a:r>
            <a:r>
              <a:rPr sz="1125" dirty="0">
                <a:latin typeface="Times New Roman"/>
                <a:cs typeface="Times New Roman"/>
              </a:rPr>
              <a:t>your</a:t>
            </a:r>
            <a:r>
              <a:rPr sz="1125" spc="50" dirty="0">
                <a:latin typeface="Times New Roman"/>
                <a:cs typeface="Times New Roman"/>
              </a:rPr>
              <a:t> </a:t>
            </a:r>
            <a:r>
              <a:rPr sz="1125" spc="-13" dirty="0">
                <a:latin typeface="Times New Roman"/>
                <a:cs typeface="Times New Roman"/>
              </a:rPr>
              <a:t>session</a:t>
            </a:r>
            <a:r>
              <a:rPr sz="1125" spc="19" dirty="0">
                <a:latin typeface="Times New Roman"/>
                <a:cs typeface="Times New Roman"/>
              </a:rPr>
              <a:t> </a:t>
            </a:r>
            <a:r>
              <a:rPr sz="1125" dirty="0">
                <a:latin typeface="Times New Roman"/>
                <a:cs typeface="Times New Roman"/>
              </a:rPr>
              <a:t>at</a:t>
            </a:r>
            <a:r>
              <a:rPr sz="1125" spc="31" dirty="0">
                <a:latin typeface="Times New Roman"/>
                <a:cs typeface="Times New Roman"/>
              </a:rPr>
              <a:t> </a:t>
            </a:r>
            <a:r>
              <a:rPr sz="1125" dirty="0">
                <a:latin typeface="Times New Roman"/>
                <a:cs typeface="Times New Roman"/>
              </a:rPr>
              <a:t>2:30pm,</a:t>
            </a:r>
            <a:r>
              <a:rPr sz="1125" spc="69" dirty="0">
                <a:latin typeface="Times New Roman"/>
                <a:cs typeface="Times New Roman"/>
              </a:rPr>
              <a:t> </a:t>
            </a:r>
            <a:r>
              <a:rPr sz="1125" dirty="0">
                <a:latin typeface="Times New Roman"/>
                <a:cs typeface="Times New Roman"/>
              </a:rPr>
              <a:t>end</a:t>
            </a:r>
            <a:r>
              <a:rPr sz="1125" spc="19" dirty="0">
                <a:latin typeface="Times New Roman"/>
                <a:cs typeface="Times New Roman"/>
              </a:rPr>
              <a:t> </a:t>
            </a:r>
            <a:r>
              <a:rPr sz="1125" dirty="0">
                <a:latin typeface="Times New Roman"/>
                <a:cs typeface="Times New Roman"/>
              </a:rPr>
              <a:t>it</a:t>
            </a:r>
            <a:r>
              <a:rPr sz="1125" spc="31" dirty="0">
                <a:latin typeface="Times New Roman"/>
                <a:cs typeface="Times New Roman"/>
              </a:rPr>
              <a:t> </a:t>
            </a:r>
            <a:r>
              <a:rPr sz="1125" dirty="0">
                <a:latin typeface="Times New Roman"/>
                <a:cs typeface="Times New Roman"/>
              </a:rPr>
              <a:t>to</a:t>
            </a:r>
            <a:r>
              <a:rPr sz="1125" spc="19" dirty="0">
                <a:latin typeface="Times New Roman"/>
                <a:cs typeface="Times New Roman"/>
              </a:rPr>
              <a:t> </a:t>
            </a:r>
            <a:r>
              <a:rPr sz="1125" dirty="0">
                <a:latin typeface="Times New Roman"/>
                <a:cs typeface="Times New Roman"/>
              </a:rPr>
              <a:t>create a new</a:t>
            </a:r>
            <a:r>
              <a:rPr sz="1125" spc="6" dirty="0">
                <a:latin typeface="Times New Roman"/>
                <a:cs typeface="Times New Roman"/>
              </a:rPr>
              <a:t> </a:t>
            </a:r>
            <a:r>
              <a:rPr sz="1125" spc="-13" dirty="0">
                <a:latin typeface="Times New Roman"/>
                <a:cs typeface="Times New Roman"/>
              </a:rPr>
              <a:t>session</a:t>
            </a:r>
            <a:r>
              <a:rPr sz="1125" spc="25" dirty="0">
                <a:latin typeface="Times New Roman"/>
                <a:cs typeface="Times New Roman"/>
              </a:rPr>
              <a:t> </a:t>
            </a:r>
            <a:r>
              <a:rPr sz="1125" spc="-31" dirty="0">
                <a:latin typeface="Times New Roman"/>
                <a:cs typeface="Times New Roman"/>
              </a:rPr>
              <a:t>at </a:t>
            </a:r>
            <a:r>
              <a:rPr sz="1125" dirty="0">
                <a:latin typeface="Times New Roman"/>
                <a:cs typeface="Times New Roman"/>
              </a:rPr>
              <a:t>2:35pm,</a:t>
            </a:r>
            <a:r>
              <a:rPr sz="1125" spc="75" dirty="0">
                <a:latin typeface="Times New Roman"/>
                <a:cs typeface="Times New Roman"/>
              </a:rPr>
              <a:t> </a:t>
            </a:r>
            <a:r>
              <a:rPr sz="1125" dirty="0">
                <a:latin typeface="Times New Roman"/>
                <a:cs typeface="Times New Roman"/>
              </a:rPr>
              <a:t>you</a:t>
            </a:r>
            <a:r>
              <a:rPr sz="1125" spc="38" dirty="0">
                <a:latin typeface="Times New Roman"/>
                <a:cs typeface="Times New Roman"/>
              </a:rPr>
              <a:t> </a:t>
            </a:r>
            <a:r>
              <a:rPr sz="1125" dirty="0">
                <a:latin typeface="Times New Roman"/>
                <a:cs typeface="Times New Roman"/>
              </a:rPr>
              <a:t>will</a:t>
            </a:r>
            <a:r>
              <a:rPr sz="1125" spc="50" dirty="0">
                <a:latin typeface="Times New Roman"/>
                <a:cs typeface="Times New Roman"/>
              </a:rPr>
              <a:t> </a:t>
            </a:r>
            <a:r>
              <a:rPr sz="1125" dirty="0">
                <a:latin typeface="Times New Roman"/>
                <a:cs typeface="Times New Roman"/>
              </a:rPr>
              <a:t>need</a:t>
            </a:r>
            <a:r>
              <a:rPr sz="1125" spc="38" dirty="0">
                <a:latin typeface="Times New Roman"/>
                <a:cs typeface="Times New Roman"/>
              </a:rPr>
              <a:t> </a:t>
            </a:r>
            <a:r>
              <a:rPr sz="1125" dirty="0">
                <a:latin typeface="Times New Roman"/>
                <a:cs typeface="Times New Roman"/>
              </a:rPr>
              <a:t>to</a:t>
            </a:r>
            <a:r>
              <a:rPr sz="1125" spc="38" dirty="0">
                <a:latin typeface="Times New Roman"/>
                <a:cs typeface="Times New Roman"/>
              </a:rPr>
              <a:t> </a:t>
            </a:r>
            <a:r>
              <a:rPr sz="1125" dirty="0">
                <a:latin typeface="Times New Roman"/>
                <a:cs typeface="Times New Roman"/>
              </a:rPr>
              <a:t>make</a:t>
            </a:r>
            <a:r>
              <a:rPr sz="1125" spc="19" dirty="0">
                <a:latin typeface="Times New Roman"/>
                <a:cs typeface="Times New Roman"/>
              </a:rPr>
              <a:t> </a:t>
            </a:r>
            <a:r>
              <a:rPr sz="1125" dirty="0">
                <a:latin typeface="Times New Roman"/>
                <a:cs typeface="Times New Roman"/>
              </a:rPr>
              <a:t>the</a:t>
            </a:r>
            <a:r>
              <a:rPr sz="1125" spc="25" dirty="0">
                <a:latin typeface="Times New Roman"/>
                <a:cs typeface="Times New Roman"/>
              </a:rPr>
              <a:t> </a:t>
            </a:r>
            <a:r>
              <a:rPr sz="1125" dirty="0">
                <a:latin typeface="Times New Roman"/>
                <a:cs typeface="Times New Roman"/>
              </a:rPr>
              <a:t>new</a:t>
            </a:r>
            <a:r>
              <a:rPr sz="1125" spc="25" dirty="0">
                <a:latin typeface="Times New Roman"/>
                <a:cs typeface="Times New Roman"/>
              </a:rPr>
              <a:t> </a:t>
            </a:r>
            <a:r>
              <a:rPr sz="1125" dirty="0">
                <a:latin typeface="Times New Roman"/>
                <a:cs typeface="Times New Roman"/>
              </a:rPr>
              <a:t>start</a:t>
            </a:r>
            <a:r>
              <a:rPr sz="1125" spc="50" dirty="0">
                <a:latin typeface="Times New Roman"/>
                <a:cs typeface="Times New Roman"/>
              </a:rPr>
              <a:t> </a:t>
            </a:r>
            <a:r>
              <a:rPr sz="1125" dirty="0">
                <a:latin typeface="Times New Roman"/>
                <a:cs typeface="Times New Roman"/>
              </a:rPr>
              <a:t>time</a:t>
            </a:r>
            <a:r>
              <a:rPr sz="1125" spc="19" dirty="0">
                <a:latin typeface="Times New Roman"/>
                <a:cs typeface="Times New Roman"/>
              </a:rPr>
              <a:t> </a:t>
            </a:r>
            <a:r>
              <a:rPr sz="1125" dirty="0">
                <a:latin typeface="Times New Roman"/>
                <a:cs typeface="Times New Roman"/>
              </a:rPr>
              <a:t>is</a:t>
            </a:r>
            <a:r>
              <a:rPr sz="1125" spc="-6" dirty="0">
                <a:latin typeface="Times New Roman"/>
                <a:cs typeface="Times New Roman"/>
              </a:rPr>
              <a:t> </a:t>
            </a:r>
            <a:r>
              <a:rPr sz="1125" dirty="0">
                <a:latin typeface="Times New Roman"/>
                <a:cs typeface="Times New Roman"/>
              </a:rPr>
              <a:t>3:05pm</a:t>
            </a:r>
            <a:r>
              <a:rPr sz="1125" spc="50" dirty="0">
                <a:latin typeface="Times New Roman"/>
                <a:cs typeface="Times New Roman"/>
              </a:rPr>
              <a:t> </a:t>
            </a:r>
            <a:r>
              <a:rPr sz="1125" dirty="0">
                <a:latin typeface="Times New Roman"/>
                <a:cs typeface="Times New Roman"/>
              </a:rPr>
              <a:t>or</a:t>
            </a:r>
            <a:r>
              <a:rPr sz="1125" spc="75" dirty="0">
                <a:latin typeface="Times New Roman"/>
                <a:cs typeface="Times New Roman"/>
              </a:rPr>
              <a:t> </a:t>
            </a:r>
            <a:r>
              <a:rPr sz="1125" spc="-13" dirty="0">
                <a:latin typeface="Times New Roman"/>
                <a:cs typeface="Times New Roman"/>
              </a:rPr>
              <a:t>later.</a:t>
            </a:r>
            <a:endParaRPr sz="1125" dirty="0">
              <a:latin typeface="Times New Roman"/>
              <a:cs typeface="Times New Roman"/>
            </a:endParaRPr>
          </a:p>
          <a:p>
            <a:pPr marL="480219" marR="735013">
              <a:lnSpc>
                <a:spcPct val="119000"/>
              </a:lnSpc>
            </a:pPr>
            <a:r>
              <a:rPr sz="1125" b="1" dirty="0">
                <a:latin typeface="Times New Roman"/>
                <a:cs typeface="Times New Roman"/>
              </a:rPr>
              <a:t>Note:</a:t>
            </a:r>
            <a:r>
              <a:rPr sz="1125" b="1" spc="81" dirty="0">
                <a:latin typeface="Times New Roman"/>
                <a:cs typeface="Times New Roman"/>
              </a:rPr>
              <a:t> </a:t>
            </a:r>
            <a:r>
              <a:rPr sz="1125" b="1" dirty="0">
                <a:latin typeface="Times New Roman"/>
                <a:cs typeface="Times New Roman"/>
              </a:rPr>
              <a:t>you</a:t>
            </a:r>
            <a:r>
              <a:rPr sz="1125" b="1" spc="69" dirty="0">
                <a:latin typeface="Times New Roman"/>
                <a:cs typeface="Times New Roman"/>
              </a:rPr>
              <a:t> </a:t>
            </a:r>
            <a:r>
              <a:rPr sz="1125" b="1" dirty="0">
                <a:latin typeface="Times New Roman"/>
                <a:cs typeface="Times New Roman"/>
              </a:rPr>
              <a:t>will</a:t>
            </a:r>
            <a:r>
              <a:rPr sz="1125" b="1" spc="63" dirty="0">
                <a:latin typeface="Times New Roman"/>
                <a:cs typeface="Times New Roman"/>
              </a:rPr>
              <a:t> </a:t>
            </a:r>
            <a:r>
              <a:rPr sz="1125" b="1" dirty="0">
                <a:latin typeface="Times New Roman"/>
                <a:cs typeface="Times New Roman"/>
              </a:rPr>
              <a:t>still</a:t>
            </a:r>
            <a:r>
              <a:rPr sz="1125" b="1" spc="69" dirty="0">
                <a:latin typeface="Times New Roman"/>
                <a:cs typeface="Times New Roman"/>
              </a:rPr>
              <a:t> </a:t>
            </a:r>
            <a:r>
              <a:rPr sz="1125" b="1" dirty="0">
                <a:latin typeface="Times New Roman"/>
                <a:cs typeface="Times New Roman"/>
              </a:rPr>
              <a:t>be</a:t>
            </a:r>
            <a:r>
              <a:rPr sz="1125" b="1" spc="31" dirty="0">
                <a:latin typeface="Times New Roman"/>
                <a:cs typeface="Times New Roman"/>
              </a:rPr>
              <a:t> </a:t>
            </a:r>
            <a:r>
              <a:rPr sz="1125" b="1" dirty="0">
                <a:latin typeface="Times New Roman"/>
                <a:cs typeface="Times New Roman"/>
              </a:rPr>
              <a:t>able</a:t>
            </a:r>
            <a:r>
              <a:rPr sz="1125" b="1" spc="31" dirty="0">
                <a:latin typeface="Times New Roman"/>
                <a:cs typeface="Times New Roman"/>
              </a:rPr>
              <a:t> </a:t>
            </a:r>
            <a:r>
              <a:rPr sz="1125" b="1" dirty="0">
                <a:latin typeface="Times New Roman"/>
                <a:cs typeface="Times New Roman"/>
              </a:rPr>
              <a:t>to</a:t>
            </a:r>
            <a:r>
              <a:rPr sz="1125" b="1" spc="50" dirty="0">
                <a:latin typeface="Times New Roman"/>
                <a:cs typeface="Times New Roman"/>
              </a:rPr>
              <a:t> </a:t>
            </a:r>
            <a:r>
              <a:rPr sz="1125" b="1" dirty="0">
                <a:latin typeface="Times New Roman"/>
                <a:cs typeface="Times New Roman"/>
              </a:rPr>
              <a:t>start</a:t>
            </a:r>
            <a:r>
              <a:rPr sz="1125" b="1" spc="88" dirty="0">
                <a:latin typeface="Times New Roman"/>
                <a:cs typeface="Times New Roman"/>
              </a:rPr>
              <a:t> </a:t>
            </a:r>
            <a:r>
              <a:rPr sz="1125" b="1" dirty="0">
                <a:latin typeface="Times New Roman"/>
                <a:cs typeface="Times New Roman"/>
              </a:rPr>
              <a:t>the</a:t>
            </a:r>
            <a:r>
              <a:rPr sz="1125" b="1" spc="31" dirty="0">
                <a:latin typeface="Times New Roman"/>
                <a:cs typeface="Times New Roman"/>
              </a:rPr>
              <a:t> </a:t>
            </a:r>
            <a:r>
              <a:rPr sz="1125" b="1" dirty="0">
                <a:latin typeface="Times New Roman"/>
                <a:cs typeface="Times New Roman"/>
              </a:rPr>
              <a:t>new</a:t>
            </a:r>
            <a:r>
              <a:rPr sz="1125" b="1" spc="38" dirty="0">
                <a:latin typeface="Times New Roman"/>
                <a:cs typeface="Times New Roman"/>
              </a:rPr>
              <a:t> </a:t>
            </a:r>
            <a:r>
              <a:rPr sz="1125" b="1" spc="-13" dirty="0">
                <a:latin typeface="Times New Roman"/>
                <a:cs typeface="Times New Roman"/>
              </a:rPr>
              <a:t>session</a:t>
            </a:r>
            <a:r>
              <a:rPr sz="1125" b="1" spc="69" dirty="0">
                <a:latin typeface="Times New Roman"/>
                <a:cs typeface="Times New Roman"/>
              </a:rPr>
              <a:t> </a:t>
            </a:r>
            <a:r>
              <a:rPr sz="1125" b="1" dirty="0">
                <a:latin typeface="Times New Roman"/>
                <a:cs typeface="Times New Roman"/>
              </a:rPr>
              <a:t>immediately,</a:t>
            </a:r>
            <a:r>
              <a:rPr sz="1125" b="1" spc="106" dirty="0">
                <a:latin typeface="Times New Roman"/>
                <a:cs typeface="Times New Roman"/>
              </a:rPr>
              <a:t> </a:t>
            </a:r>
            <a:r>
              <a:rPr sz="1125" b="1" dirty="0">
                <a:latin typeface="Times New Roman"/>
                <a:cs typeface="Times New Roman"/>
              </a:rPr>
              <a:t>and</a:t>
            </a:r>
            <a:r>
              <a:rPr sz="1125" b="1" spc="69" dirty="0">
                <a:latin typeface="Times New Roman"/>
                <a:cs typeface="Times New Roman"/>
              </a:rPr>
              <a:t> </a:t>
            </a:r>
            <a:r>
              <a:rPr sz="1125" b="1" dirty="0">
                <a:latin typeface="Times New Roman"/>
                <a:cs typeface="Times New Roman"/>
              </a:rPr>
              <a:t>you</a:t>
            </a:r>
            <a:r>
              <a:rPr sz="1125" b="1" spc="69" dirty="0">
                <a:latin typeface="Times New Roman"/>
                <a:cs typeface="Times New Roman"/>
              </a:rPr>
              <a:t> </a:t>
            </a:r>
            <a:r>
              <a:rPr sz="1125" b="1" dirty="0">
                <a:latin typeface="Times New Roman"/>
                <a:cs typeface="Times New Roman"/>
              </a:rPr>
              <a:t>will</a:t>
            </a:r>
            <a:r>
              <a:rPr sz="1125" b="1" spc="69" dirty="0">
                <a:latin typeface="Times New Roman"/>
                <a:cs typeface="Times New Roman"/>
              </a:rPr>
              <a:t> </a:t>
            </a:r>
            <a:r>
              <a:rPr sz="1125" b="1" dirty="0">
                <a:latin typeface="Times New Roman"/>
                <a:cs typeface="Times New Roman"/>
              </a:rPr>
              <a:t>need</a:t>
            </a:r>
            <a:r>
              <a:rPr sz="1125" b="1" spc="69" dirty="0">
                <a:latin typeface="Times New Roman"/>
                <a:cs typeface="Times New Roman"/>
              </a:rPr>
              <a:t> </a:t>
            </a:r>
            <a:r>
              <a:rPr sz="1125" b="1" dirty="0">
                <a:latin typeface="Times New Roman"/>
                <a:cs typeface="Times New Roman"/>
              </a:rPr>
              <a:t>to</a:t>
            </a:r>
            <a:r>
              <a:rPr sz="1125" b="1" spc="50" dirty="0">
                <a:latin typeface="Times New Roman"/>
                <a:cs typeface="Times New Roman"/>
              </a:rPr>
              <a:t> </a:t>
            </a:r>
            <a:r>
              <a:rPr sz="1125" b="1" dirty="0">
                <a:latin typeface="Times New Roman"/>
                <a:cs typeface="Times New Roman"/>
              </a:rPr>
              <a:t>edit</a:t>
            </a:r>
            <a:r>
              <a:rPr sz="1125" b="1" spc="88" dirty="0">
                <a:latin typeface="Times New Roman"/>
                <a:cs typeface="Times New Roman"/>
              </a:rPr>
              <a:t> </a:t>
            </a:r>
            <a:r>
              <a:rPr sz="1125" b="1" dirty="0">
                <a:latin typeface="Times New Roman"/>
                <a:cs typeface="Times New Roman"/>
              </a:rPr>
              <a:t>the</a:t>
            </a:r>
            <a:r>
              <a:rPr sz="1125" b="1" spc="31" dirty="0">
                <a:latin typeface="Times New Roman"/>
                <a:cs typeface="Times New Roman"/>
              </a:rPr>
              <a:t> </a:t>
            </a:r>
            <a:r>
              <a:rPr sz="1125" b="1" dirty="0">
                <a:latin typeface="Times New Roman"/>
                <a:cs typeface="Times New Roman"/>
              </a:rPr>
              <a:t>times</a:t>
            </a:r>
            <a:r>
              <a:rPr sz="1125" b="1" spc="6" dirty="0">
                <a:latin typeface="Times New Roman"/>
                <a:cs typeface="Times New Roman"/>
              </a:rPr>
              <a:t> </a:t>
            </a:r>
            <a:r>
              <a:rPr sz="1125" b="1" dirty="0">
                <a:latin typeface="Times New Roman"/>
                <a:cs typeface="Times New Roman"/>
              </a:rPr>
              <a:t>and</a:t>
            </a:r>
            <a:r>
              <a:rPr sz="1125" b="1" spc="69" dirty="0">
                <a:latin typeface="Times New Roman"/>
                <a:cs typeface="Times New Roman"/>
              </a:rPr>
              <a:t> </a:t>
            </a:r>
            <a:r>
              <a:rPr sz="1125" b="1" dirty="0">
                <a:latin typeface="Times New Roman"/>
                <a:cs typeface="Times New Roman"/>
              </a:rPr>
              <a:t>delete</a:t>
            </a:r>
            <a:r>
              <a:rPr sz="1125" b="1" spc="31" dirty="0">
                <a:latin typeface="Times New Roman"/>
                <a:cs typeface="Times New Roman"/>
              </a:rPr>
              <a:t> </a:t>
            </a:r>
            <a:r>
              <a:rPr sz="1125" b="1" dirty="0">
                <a:latin typeface="Times New Roman"/>
                <a:cs typeface="Times New Roman"/>
              </a:rPr>
              <a:t>the</a:t>
            </a:r>
            <a:r>
              <a:rPr sz="1125" b="1" spc="38" dirty="0">
                <a:latin typeface="Times New Roman"/>
                <a:cs typeface="Times New Roman"/>
              </a:rPr>
              <a:t> </a:t>
            </a:r>
            <a:r>
              <a:rPr sz="1125" b="1" spc="-13" dirty="0">
                <a:latin typeface="Times New Roman"/>
                <a:cs typeface="Times New Roman"/>
              </a:rPr>
              <a:t>first session</a:t>
            </a:r>
            <a:r>
              <a:rPr sz="1125" b="1" spc="63" dirty="0">
                <a:latin typeface="Times New Roman"/>
                <a:cs typeface="Times New Roman"/>
              </a:rPr>
              <a:t> </a:t>
            </a:r>
            <a:r>
              <a:rPr sz="1125" b="1" dirty="0">
                <a:latin typeface="Times New Roman"/>
                <a:cs typeface="Times New Roman"/>
              </a:rPr>
              <a:t>in</a:t>
            </a:r>
            <a:r>
              <a:rPr sz="1125" b="1" spc="63" dirty="0">
                <a:latin typeface="Times New Roman"/>
                <a:cs typeface="Times New Roman"/>
              </a:rPr>
              <a:t> </a:t>
            </a:r>
            <a:r>
              <a:rPr sz="1125" b="1" dirty="0">
                <a:latin typeface="Times New Roman"/>
                <a:cs typeface="Times New Roman"/>
              </a:rPr>
              <a:t>the</a:t>
            </a:r>
            <a:r>
              <a:rPr sz="1125" b="1" spc="25" dirty="0">
                <a:latin typeface="Times New Roman"/>
                <a:cs typeface="Times New Roman"/>
              </a:rPr>
              <a:t> </a:t>
            </a:r>
            <a:r>
              <a:rPr sz="1125" b="1" dirty="0">
                <a:latin typeface="Times New Roman"/>
                <a:cs typeface="Times New Roman"/>
              </a:rPr>
              <a:t>Provider</a:t>
            </a:r>
            <a:r>
              <a:rPr sz="1125" b="1" spc="31" dirty="0">
                <a:latin typeface="Times New Roman"/>
                <a:cs typeface="Times New Roman"/>
              </a:rPr>
              <a:t> </a:t>
            </a:r>
            <a:r>
              <a:rPr sz="1125" b="1" spc="-13" dirty="0">
                <a:latin typeface="Times New Roman"/>
                <a:cs typeface="Times New Roman"/>
              </a:rPr>
              <a:t>Portal.</a:t>
            </a:r>
            <a:endParaRPr lang="en-US" sz="1125" b="1" spc="-13" dirty="0">
              <a:latin typeface="Times New Roman"/>
              <a:cs typeface="Times New Roman"/>
            </a:endParaRPr>
          </a:p>
          <a:p>
            <a:pPr marL="480219" marR="735013">
              <a:lnSpc>
                <a:spcPct val="119000"/>
              </a:lnSpc>
            </a:pPr>
            <a:endParaRPr lang="en-US" sz="1125" b="1" spc="-13" dirty="0">
              <a:latin typeface="Times New Roman"/>
              <a:cs typeface="Times New Roman"/>
            </a:endParaRPr>
          </a:p>
          <a:p>
            <a:pPr>
              <a:spcBef>
                <a:spcPts val="44"/>
              </a:spcBef>
              <a:tabLst>
                <a:tab pos="480219" algn="l"/>
              </a:tabLst>
            </a:pPr>
            <a:endParaRPr lang="en-US" sz="1125">
              <a:latin typeface="Times New Roman"/>
              <a:cs typeface="Times New Roman"/>
            </a:endParaRPr>
          </a:p>
          <a:p>
            <a:pPr marL="480219" indent="-178594">
              <a:buAutoNum type="arabicPeriod" startAt="2"/>
              <a:tabLst>
                <a:tab pos="480219" algn="l"/>
              </a:tabLst>
            </a:pPr>
            <a:r>
              <a:rPr sz="1125" b="1" u="sng" dirty="0">
                <a:uFill>
                  <a:solidFill>
                    <a:srgbClr val="000000"/>
                  </a:solidFill>
                </a:uFill>
                <a:latin typeface="Times New Roman"/>
                <a:cs typeface="Times New Roman"/>
              </a:rPr>
              <a:t>Rebuild</a:t>
            </a:r>
            <a:r>
              <a:rPr sz="1125" b="1" u="sng" spc="25" dirty="0">
                <a:uFill>
                  <a:solidFill>
                    <a:srgbClr val="000000"/>
                  </a:solidFill>
                </a:uFill>
                <a:latin typeface="Times New Roman"/>
                <a:cs typeface="Times New Roman"/>
              </a:rPr>
              <a:t> </a:t>
            </a:r>
            <a:r>
              <a:rPr sz="1125" b="1" u="sng" spc="-13" dirty="0">
                <a:uFill>
                  <a:solidFill>
                    <a:srgbClr val="000000"/>
                  </a:solidFill>
                </a:uFill>
                <a:latin typeface="Times New Roman"/>
                <a:cs typeface="Times New Roman"/>
              </a:rPr>
              <a:t>Database</a:t>
            </a:r>
            <a:r>
              <a:rPr sz="1125" b="1" u="sng" spc="6" dirty="0">
                <a:uFill>
                  <a:solidFill>
                    <a:srgbClr val="000000"/>
                  </a:solidFill>
                </a:uFill>
                <a:latin typeface="Times New Roman"/>
                <a:cs typeface="Times New Roman"/>
              </a:rPr>
              <a:t> </a:t>
            </a:r>
            <a:r>
              <a:rPr sz="1125" b="1" u="sng" dirty="0">
                <a:uFill>
                  <a:solidFill>
                    <a:srgbClr val="000000"/>
                  </a:solidFill>
                </a:uFill>
                <a:latin typeface="Times New Roman"/>
                <a:cs typeface="Times New Roman"/>
              </a:rPr>
              <a:t>(Can’t</a:t>
            </a:r>
            <a:r>
              <a:rPr sz="1125" b="1" u="sng" spc="44" dirty="0">
                <a:uFill>
                  <a:solidFill>
                    <a:srgbClr val="000000"/>
                  </a:solidFill>
                </a:uFill>
                <a:latin typeface="Times New Roman"/>
                <a:cs typeface="Times New Roman"/>
              </a:rPr>
              <a:t> </a:t>
            </a:r>
            <a:r>
              <a:rPr sz="1125" b="1" u="sng" dirty="0">
                <a:uFill>
                  <a:solidFill>
                    <a:srgbClr val="000000"/>
                  </a:solidFill>
                </a:uFill>
                <a:latin typeface="Times New Roman"/>
                <a:cs typeface="Times New Roman"/>
              </a:rPr>
              <a:t>See</a:t>
            </a:r>
            <a:r>
              <a:rPr sz="1125" b="1" u="sng" spc="6" dirty="0">
                <a:uFill>
                  <a:solidFill>
                    <a:srgbClr val="000000"/>
                  </a:solidFill>
                </a:uFill>
                <a:latin typeface="Times New Roman"/>
                <a:cs typeface="Times New Roman"/>
              </a:rPr>
              <a:t> </a:t>
            </a:r>
            <a:r>
              <a:rPr sz="1125" b="1" u="sng" dirty="0">
                <a:uFill>
                  <a:solidFill>
                    <a:srgbClr val="000000"/>
                  </a:solidFill>
                </a:uFill>
                <a:latin typeface="Times New Roman"/>
                <a:cs typeface="Times New Roman"/>
              </a:rPr>
              <a:t>Current</a:t>
            </a:r>
            <a:r>
              <a:rPr sz="1125" b="1" u="sng" spc="44" dirty="0">
                <a:uFill>
                  <a:solidFill>
                    <a:srgbClr val="000000"/>
                  </a:solidFill>
                </a:uFill>
                <a:latin typeface="Times New Roman"/>
                <a:cs typeface="Times New Roman"/>
              </a:rPr>
              <a:t> </a:t>
            </a:r>
            <a:r>
              <a:rPr sz="1125" b="1" u="sng" spc="-13" dirty="0">
                <a:uFill>
                  <a:solidFill>
                    <a:srgbClr val="000000"/>
                  </a:solidFill>
                </a:uFill>
                <a:latin typeface="Times New Roman"/>
                <a:cs typeface="Times New Roman"/>
              </a:rPr>
              <a:t>Targets/Playlists)</a:t>
            </a:r>
            <a:endParaRPr sz="1125" b="1" dirty="0">
              <a:latin typeface="Times New Roman"/>
              <a:cs typeface="Times New Roman"/>
            </a:endParaRPr>
          </a:p>
          <a:p>
            <a:pPr marL="480219" marR="434975">
              <a:lnSpc>
                <a:spcPct val="113100"/>
              </a:lnSpc>
            </a:pPr>
            <a:r>
              <a:rPr lang="en-US" sz="1125" dirty="0">
                <a:latin typeface="Times New Roman"/>
                <a:cs typeface="Times New Roman"/>
              </a:rPr>
              <a:t>I</a:t>
            </a:r>
            <a:r>
              <a:rPr sz="1125" dirty="0">
                <a:latin typeface="Times New Roman"/>
                <a:cs typeface="Times New Roman"/>
              </a:rPr>
              <a:t>f</a:t>
            </a:r>
            <a:r>
              <a:rPr sz="1125" spc="56"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BCBA</a:t>
            </a:r>
            <a:r>
              <a:rPr sz="1125" spc="13" dirty="0">
                <a:latin typeface="Times New Roman"/>
                <a:cs typeface="Times New Roman"/>
              </a:rPr>
              <a:t> </a:t>
            </a:r>
            <a:r>
              <a:rPr sz="1125" dirty="0">
                <a:latin typeface="Times New Roman"/>
                <a:cs typeface="Times New Roman"/>
              </a:rPr>
              <a:t>made</a:t>
            </a:r>
            <a:r>
              <a:rPr sz="1125" spc="13" dirty="0">
                <a:latin typeface="Times New Roman"/>
                <a:cs typeface="Times New Roman"/>
              </a:rPr>
              <a:t> </a:t>
            </a:r>
            <a:r>
              <a:rPr sz="1125" dirty="0">
                <a:latin typeface="Times New Roman"/>
                <a:cs typeface="Times New Roman"/>
              </a:rPr>
              <a:t>recent</a:t>
            </a:r>
            <a:r>
              <a:rPr sz="1125" spc="38" dirty="0">
                <a:latin typeface="Times New Roman"/>
                <a:cs typeface="Times New Roman"/>
              </a:rPr>
              <a:t> </a:t>
            </a:r>
            <a:r>
              <a:rPr sz="1125" dirty="0">
                <a:latin typeface="Times New Roman"/>
                <a:cs typeface="Times New Roman"/>
              </a:rPr>
              <a:t>updates</a:t>
            </a:r>
            <a:r>
              <a:rPr sz="1125" spc="-13" dirty="0">
                <a:latin typeface="Times New Roman"/>
                <a:cs typeface="Times New Roman"/>
              </a:rPr>
              <a:t> </a:t>
            </a:r>
            <a:r>
              <a:rPr sz="1125" dirty="0">
                <a:latin typeface="Times New Roman"/>
                <a:cs typeface="Times New Roman"/>
              </a:rPr>
              <a:t>to</a:t>
            </a:r>
            <a:r>
              <a:rPr sz="1125" spc="25"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Treatment</a:t>
            </a:r>
            <a:r>
              <a:rPr sz="1125" spc="38" dirty="0">
                <a:latin typeface="Times New Roman"/>
                <a:cs typeface="Times New Roman"/>
              </a:rPr>
              <a:t> </a:t>
            </a:r>
            <a:r>
              <a:rPr sz="1125" dirty="0">
                <a:latin typeface="Times New Roman"/>
                <a:cs typeface="Times New Roman"/>
              </a:rPr>
              <a:t>Plan</a:t>
            </a:r>
            <a:r>
              <a:rPr sz="1125" spc="31" dirty="0">
                <a:latin typeface="Times New Roman"/>
                <a:cs typeface="Times New Roman"/>
              </a:rPr>
              <a:t> </a:t>
            </a:r>
            <a:r>
              <a:rPr sz="1125" dirty="0">
                <a:latin typeface="Times New Roman"/>
                <a:cs typeface="Times New Roman"/>
              </a:rPr>
              <a:t>or</a:t>
            </a:r>
            <a:r>
              <a:rPr sz="1125" spc="56" dirty="0">
                <a:latin typeface="Times New Roman"/>
                <a:cs typeface="Times New Roman"/>
              </a:rPr>
              <a:t> </a:t>
            </a:r>
            <a:r>
              <a:rPr sz="1125" dirty="0">
                <a:latin typeface="Times New Roman"/>
                <a:cs typeface="Times New Roman"/>
              </a:rPr>
              <a:t>you</a:t>
            </a:r>
            <a:r>
              <a:rPr sz="1125" spc="25" dirty="0">
                <a:latin typeface="Times New Roman"/>
                <a:cs typeface="Times New Roman"/>
              </a:rPr>
              <a:t> </a:t>
            </a:r>
            <a:r>
              <a:rPr sz="1125" dirty="0">
                <a:latin typeface="Times New Roman"/>
                <a:cs typeface="Times New Roman"/>
              </a:rPr>
              <a:t>recognize</a:t>
            </a:r>
            <a:r>
              <a:rPr sz="1125" spc="6" dirty="0">
                <a:latin typeface="Times New Roman"/>
                <a:cs typeface="Times New Roman"/>
              </a:rPr>
              <a:t> </a:t>
            </a:r>
            <a:r>
              <a:rPr sz="1125" dirty="0">
                <a:latin typeface="Times New Roman"/>
                <a:cs typeface="Times New Roman"/>
              </a:rPr>
              <a:t>that</a:t>
            </a:r>
            <a:r>
              <a:rPr sz="1125" spc="44" dirty="0">
                <a:latin typeface="Times New Roman"/>
                <a:cs typeface="Times New Roman"/>
              </a:rPr>
              <a:t> </a:t>
            </a:r>
            <a:r>
              <a:rPr sz="1125" dirty="0">
                <a:latin typeface="Times New Roman"/>
                <a:cs typeface="Times New Roman"/>
              </a:rPr>
              <a:t>you</a:t>
            </a:r>
            <a:r>
              <a:rPr sz="1125" spc="25" dirty="0">
                <a:latin typeface="Times New Roman"/>
                <a:cs typeface="Times New Roman"/>
              </a:rPr>
              <a:t> </a:t>
            </a:r>
            <a:r>
              <a:rPr sz="1125" dirty="0">
                <a:latin typeface="Times New Roman"/>
                <a:cs typeface="Times New Roman"/>
              </a:rPr>
              <a:t>can</a:t>
            </a:r>
            <a:r>
              <a:rPr sz="1125" spc="25" dirty="0">
                <a:latin typeface="Times New Roman"/>
                <a:cs typeface="Times New Roman"/>
              </a:rPr>
              <a:t> </a:t>
            </a:r>
            <a:r>
              <a:rPr sz="1125" dirty="0">
                <a:latin typeface="Times New Roman"/>
                <a:cs typeface="Times New Roman"/>
              </a:rPr>
              <a:t>see</a:t>
            </a:r>
            <a:r>
              <a:rPr sz="1125" spc="13" dirty="0">
                <a:latin typeface="Times New Roman"/>
                <a:cs typeface="Times New Roman"/>
              </a:rPr>
              <a:t> </a:t>
            </a:r>
            <a:r>
              <a:rPr sz="1125" dirty="0">
                <a:latin typeface="Times New Roman"/>
                <a:cs typeface="Times New Roman"/>
              </a:rPr>
              <a:t>most,</a:t>
            </a:r>
            <a:r>
              <a:rPr sz="1125" spc="75" dirty="0">
                <a:latin typeface="Times New Roman"/>
                <a:cs typeface="Times New Roman"/>
              </a:rPr>
              <a:t> </a:t>
            </a:r>
            <a:r>
              <a:rPr sz="1125" dirty="0">
                <a:latin typeface="Times New Roman"/>
                <a:cs typeface="Times New Roman"/>
              </a:rPr>
              <a:t>but</a:t>
            </a:r>
            <a:r>
              <a:rPr sz="1125" spc="38" dirty="0">
                <a:latin typeface="Times New Roman"/>
                <a:cs typeface="Times New Roman"/>
              </a:rPr>
              <a:t> </a:t>
            </a:r>
            <a:r>
              <a:rPr sz="1125" dirty="0">
                <a:latin typeface="Times New Roman"/>
                <a:cs typeface="Times New Roman"/>
              </a:rPr>
              <a:t>not</a:t>
            </a:r>
            <a:r>
              <a:rPr sz="1125" spc="38" dirty="0">
                <a:latin typeface="Times New Roman"/>
                <a:cs typeface="Times New Roman"/>
              </a:rPr>
              <a:t> </a:t>
            </a:r>
            <a:r>
              <a:rPr sz="1125" dirty="0">
                <a:latin typeface="Times New Roman"/>
                <a:cs typeface="Times New Roman"/>
              </a:rPr>
              <a:t>all,</a:t>
            </a:r>
            <a:r>
              <a:rPr sz="1125" spc="75" dirty="0">
                <a:latin typeface="Times New Roman"/>
                <a:cs typeface="Times New Roman"/>
              </a:rPr>
              <a:t> </a:t>
            </a:r>
            <a:r>
              <a:rPr sz="1125" dirty="0">
                <a:latin typeface="Times New Roman"/>
                <a:cs typeface="Times New Roman"/>
              </a:rPr>
              <a:t>of</a:t>
            </a:r>
            <a:r>
              <a:rPr sz="1125" spc="56"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correct</a:t>
            </a:r>
            <a:r>
              <a:rPr sz="1125" spc="44" dirty="0">
                <a:latin typeface="Times New Roman"/>
                <a:cs typeface="Times New Roman"/>
              </a:rPr>
              <a:t> </a:t>
            </a:r>
            <a:r>
              <a:rPr sz="1125" spc="-13" dirty="0">
                <a:latin typeface="Times New Roman"/>
                <a:cs typeface="Times New Roman"/>
              </a:rPr>
              <a:t>targets, </a:t>
            </a:r>
            <a:r>
              <a:rPr sz="1125" dirty="0">
                <a:latin typeface="Times New Roman"/>
                <a:cs typeface="Times New Roman"/>
              </a:rPr>
              <a:t>you</a:t>
            </a:r>
            <a:r>
              <a:rPr sz="1125" spc="19" dirty="0">
                <a:latin typeface="Times New Roman"/>
                <a:cs typeface="Times New Roman"/>
              </a:rPr>
              <a:t> </a:t>
            </a:r>
            <a:r>
              <a:rPr sz="1125" dirty="0">
                <a:latin typeface="Times New Roman"/>
                <a:cs typeface="Times New Roman"/>
              </a:rPr>
              <a:t>may</a:t>
            </a:r>
            <a:r>
              <a:rPr sz="1125" spc="25" dirty="0">
                <a:latin typeface="Times New Roman"/>
                <a:cs typeface="Times New Roman"/>
              </a:rPr>
              <a:t> </a:t>
            </a:r>
            <a:r>
              <a:rPr sz="1125" dirty="0">
                <a:latin typeface="Times New Roman"/>
                <a:cs typeface="Times New Roman"/>
              </a:rPr>
              <a:t>need</a:t>
            </a:r>
            <a:r>
              <a:rPr sz="1125" spc="25" dirty="0">
                <a:latin typeface="Times New Roman"/>
                <a:cs typeface="Times New Roman"/>
              </a:rPr>
              <a:t> </a:t>
            </a:r>
            <a:r>
              <a:rPr sz="1125" dirty="0">
                <a:latin typeface="Times New Roman"/>
                <a:cs typeface="Times New Roman"/>
              </a:rPr>
              <a:t>to</a:t>
            </a:r>
            <a:r>
              <a:rPr sz="1125" spc="25" dirty="0">
                <a:latin typeface="Times New Roman"/>
                <a:cs typeface="Times New Roman"/>
              </a:rPr>
              <a:t> </a:t>
            </a:r>
            <a:r>
              <a:rPr sz="1125" dirty="0">
                <a:latin typeface="Times New Roman"/>
                <a:cs typeface="Times New Roman"/>
              </a:rPr>
              <a:t>use</a:t>
            </a:r>
            <a:r>
              <a:rPr sz="1125" spc="6"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Rebuild</a:t>
            </a:r>
            <a:r>
              <a:rPr sz="1125" spc="25" dirty="0">
                <a:latin typeface="Times New Roman"/>
                <a:cs typeface="Times New Roman"/>
              </a:rPr>
              <a:t> </a:t>
            </a:r>
            <a:r>
              <a:rPr sz="1125" spc="-13" dirty="0">
                <a:latin typeface="Times New Roman"/>
                <a:cs typeface="Times New Roman"/>
              </a:rPr>
              <a:t>Database</a:t>
            </a:r>
            <a:r>
              <a:rPr sz="1125" spc="6" dirty="0">
                <a:latin typeface="Times New Roman"/>
                <a:cs typeface="Times New Roman"/>
              </a:rPr>
              <a:t> </a:t>
            </a:r>
            <a:r>
              <a:rPr sz="1125" dirty="0">
                <a:latin typeface="Times New Roman"/>
                <a:cs typeface="Times New Roman"/>
              </a:rPr>
              <a:t>feature.</a:t>
            </a:r>
            <a:r>
              <a:rPr sz="1125" spc="75" dirty="0">
                <a:latin typeface="Times New Roman"/>
                <a:cs typeface="Times New Roman"/>
              </a:rPr>
              <a:t> </a:t>
            </a:r>
            <a:r>
              <a:rPr sz="1125" dirty="0">
                <a:latin typeface="Times New Roman"/>
                <a:cs typeface="Times New Roman"/>
              </a:rPr>
              <a:t>Make</a:t>
            </a:r>
            <a:r>
              <a:rPr sz="1125" spc="6" dirty="0">
                <a:latin typeface="Times New Roman"/>
                <a:cs typeface="Times New Roman"/>
              </a:rPr>
              <a:t> </a:t>
            </a:r>
            <a:r>
              <a:rPr sz="1125" dirty="0">
                <a:latin typeface="Times New Roman"/>
                <a:cs typeface="Times New Roman"/>
              </a:rPr>
              <a:t>sure</a:t>
            </a:r>
            <a:r>
              <a:rPr sz="1125" spc="6" dirty="0">
                <a:latin typeface="Times New Roman"/>
                <a:cs typeface="Times New Roman"/>
              </a:rPr>
              <a:t> </a:t>
            </a:r>
            <a:r>
              <a:rPr sz="1125" dirty="0">
                <a:latin typeface="Times New Roman"/>
                <a:cs typeface="Times New Roman"/>
              </a:rPr>
              <a:t>no</a:t>
            </a:r>
            <a:r>
              <a:rPr sz="1125" spc="25" dirty="0">
                <a:latin typeface="Times New Roman"/>
                <a:cs typeface="Times New Roman"/>
              </a:rPr>
              <a:t> </a:t>
            </a:r>
            <a:r>
              <a:rPr sz="1125" dirty="0">
                <a:latin typeface="Times New Roman"/>
                <a:cs typeface="Times New Roman"/>
              </a:rPr>
              <a:t>active</a:t>
            </a:r>
            <a:r>
              <a:rPr sz="1125" spc="6" dirty="0">
                <a:latin typeface="Times New Roman"/>
                <a:cs typeface="Times New Roman"/>
              </a:rPr>
              <a:t> </a:t>
            </a:r>
            <a:r>
              <a:rPr sz="1125" spc="-13" dirty="0">
                <a:latin typeface="Times New Roman"/>
                <a:cs typeface="Times New Roman"/>
              </a:rPr>
              <a:t>sessions</a:t>
            </a:r>
            <a:r>
              <a:rPr sz="1125" spc="-19" dirty="0">
                <a:latin typeface="Times New Roman"/>
                <a:cs typeface="Times New Roman"/>
              </a:rPr>
              <a:t> </a:t>
            </a:r>
            <a:r>
              <a:rPr sz="1125" dirty="0">
                <a:latin typeface="Times New Roman"/>
                <a:cs typeface="Times New Roman"/>
              </a:rPr>
              <a:t>are</a:t>
            </a:r>
            <a:r>
              <a:rPr sz="1125" spc="6" dirty="0">
                <a:latin typeface="Times New Roman"/>
                <a:cs typeface="Times New Roman"/>
              </a:rPr>
              <a:t> </a:t>
            </a:r>
            <a:r>
              <a:rPr sz="1125" dirty="0">
                <a:latin typeface="Times New Roman"/>
                <a:cs typeface="Times New Roman"/>
              </a:rPr>
              <a:t>running</a:t>
            </a:r>
            <a:r>
              <a:rPr sz="1125" spc="25" dirty="0">
                <a:latin typeface="Times New Roman"/>
                <a:cs typeface="Times New Roman"/>
              </a:rPr>
              <a:t> </a:t>
            </a:r>
            <a:r>
              <a:rPr sz="1125" dirty="0">
                <a:latin typeface="Times New Roman"/>
                <a:cs typeface="Times New Roman"/>
              </a:rPr>
              <a:t>and</a:t>
            </a:r>
            <a:r>
              <a:rPr sz="1125" spc="25" dirty="0">
                <a:latin typeface="Times New Roman"/>
                <a:cs typeface="Times New Roman"/>
              </a:rPr>
              <a:t> </a:t>
            </a:r>
            <a:r>
              <a:rPr sz="1125" dirty="0">
                <a:latin typeface="Times New Roman"/>
                <a:cs typeface="Times New Roman"/>
              </a:rPr>
              <a:t>there</a:t>
            </a:r>
            <a:r>
              <a:rPr sz="1125" spc="6" dirty="0">
                <a:latin typeface="Times New Roman"/>
                <a:cs typeface="Times New Roman"/>
              </a:rPr>
              <a:t> </a:t>
            </a:r>
            <a:r>
              <a:rPr sz="1125" dirty="0">
                <a:latin typeface="Times New Roman"/>
                <a:cs typeface="Times New Roman"/>
              </a:rPr>
              <a:t>are</a:t>
            </a:r>
            <a:r>
              <a:rPr sz="1125" spc="6" dirty="0">
                <a:latin typeface="Times New Roman"/>
                <a:cs typeface="Times New Roman"/>
              </a:rPr>
              <a:t> </a:t>
            </a:r>
            <a:r>
              <a:rPr sz="1125" dirty="0">
                <a:latin typeface="Times New Roman"/>
                <a:cs typeface="Times New Roman"/>
              </a:rPr>
              <a:t>no</a:t>
            </a:r>
            <a:r>
              <a:rPr sz="1125" spc="25" dirty="0">
                <a:latin typeface="Times New Roman"/>
                <a:cs typeface="Times New Roman"/>
              </a:rPr>
              <a:t> </a:t>
            </a:r>
            <a:r>
              <a:rPr sz="1125" dirty="0" err="1">
                <a:latin typeface="Times New Roman"/>
                <a:cs typeface="Times New Roman"/>
              </a:rPr>
              <a:t>unsynced</a:t>
            </a:r>
            <a:r>
              <a:rPr sz="1125" spc="25" dirty="0">
                <a:latin typeface="Times New Roman"/>
                <a:cs typeface="Times New Roman"/>
              </a:rPr>
              <a:t> </a:t>
            </a:r>
            <a:r>
              <a:rPr sz="1125" dirty="0">
                <a:latin typeface="Times New Roman"/>
                <a:cs typeface="Times New Roman"/>
              </a:rPr>
              <a:t>items</a:t>
            </a:r>
            <a:r>
              <a:rPr sz="1125" spc="-13" dirty="0">
                <a:latin typeface="Times New Roman"/>
                <a:cs typeface="Times New Roman"/>
              </a:rPr>
              <a:t> </a:t>
            </a:r>
            <a:r>
              <a:rPr sz="1125" spc="-31" dirty="0">
                <a:latin typeface="Times New Roman"/>
                <a:cs typeface="Times New Roman"/>
              </a:rPr>
              <a:t>Log </a:t>
            </a:r>
            <a:r>
              <a:rPr sz="1125" dirty="0">
                <a:latin typeface="Times New Roman"/>
                <a:cs typeface="Times New Roman"/>
              </a:rPr>
              <a:t>in</a:t>
            </a:r>
            <a:r>
              <a:rPr sz="1125" spc="31" dirty="0">
                <a:latin typeface="Times New Roman"/>
                <a:cs typeface="Times New Roman"/>
              </a:rPr>
              <a:t> </a:t>
            </a:r>
            <a:r>
              <a:rPr sz="1125" dirty="0">
                <a:latin typeface="Times New Roman"/>
                <a:cs typeface="Times New Roman"/>
              </a:rPr>
              <a:t>Go</a:t>
            </a:r>
            <a:r>
              <a:rPr sz="1125" spc="38" dirty="0">
                <a:latin typeface="Times New Roman"/>
                <a:cs typeface="Times New Roman"/>
              </a:rPr>
              <a:t> </a:t>
            </a:r>
            <a:r>
              <a:rPr sz="1125" dirty="0">
                <a:latin typeface="Times New Roman"/>
                <a:cs typeface="Times New Roman"/>
              </a:rPr>
              <a:t>to</a:t>
            </a:r>
            <a:r>
              <a:rPr sz="1125" spc="38"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case</a:t>
            </a:r>
            <a:r>
              <a:rPr sz="1125" spc="19" dirty="0">
                <a:latin typeface="Times New Roman"/>
                <a:cs typeface="Times New Roman"/>
              </a:rPr>
              <a:t> </a:t>
            </a:r>
            <a:r>
              <a:rPr sz="1125" dirty="0">
                <a:latin typeface="Times New Roman"/>
                <a:cs typeface="Times New Roman"/>
              </a:rPr>
              <a:t>details</a:t>
            </a:r>
            <a:r>
              <a:rPr sz="1125" spc="-6" dirty="0">
                <a:latin typeface="Times New Roman"/>
                <a:cs typeface="Times New Roman"/>
              </a:rPr>
              <a:t> </a:t>
            </a:r>
            <a:r>
              <a:rPr sz="1125" dirty="0">
                <a:latin typeface="Times New Roman"/>
                <a:cs typeface="Times New Roman"/>
              </a:rPr>
              <a:t>home</a:t>
            </a:r>
            <a:r>
              <a:rPr sz="1125" spc="19" dirty="0">
                <a:latin typeface="Times New Roman"/>
                <a:cs typeface="Times New Roman"/>
              </a:rPr>
              <a:t> </a:t>
            </a:r>
            <a:r>
              <a:rPr sz="1125" dirty="0">
                <a:latin typeface="Times New Roman"/>
                <a:cs typeface="Times New Roman"/>
              </a:rPr>
              <a:t>page</a:t>
            </a:r>
            <a:r>
              <a:rPr sz="1125" spc="19" dirty="0">
                <a:latin typeface="Times New Roman"/>
                <a:cs typeface="Times New Roman"/>
              </a:rPr>
              <a:t> </a:t>
            </a:r>
            <a:r>
              <a:rPr sz="1125" dirty="0">
                <a:latin typeface="Times New Roman"/>
                <a:cs typeface="Times New Roman"/>
              </a:rPr>
              <a:t>Go</a:t>
            </a:r>
            <a:r>
              <a:rPr sz="1125" spc="31" dirty="0">
                <a:latin typeface="Times New Roman"/>
                <a:cs typeface="Times New Roman"/>
              </a:rPr>
              <a:t> </a:t>
            </a:r>
            <a:r>
              <a:rPr sz="1125" dirty="0">
                <a:latin typeface="Times New Roman"/>
                <a:cs typeface="Times New Roman"/>
              </a:rPr>
              <a:t>to</a:t>
            </a:r>
            <a:r>
              <a:rPr sz="1125" spc="38" dirty="0">
                <a:latin typeface="Times New Roman"/>
                <a:cs typeface="Times New Roman"/>
              </a:rPr>
              <a:t> </a:t>
            </a:r>
            <a:r>
              <a:rPr sz="1125" dirty="0">
                <a:latin typeface="Times New Roman"/>
                <a:cs typeface="Times New Roman"/>
              </a:rPr>
              <a:t>the</a:t>
            </a:r>
            <a:r>
              <a:rPr sz="1125" spc="19" dirty="0">
                <a:latin typeface="Times New Roman"/>
                <a:cs typeface="Times New Roman"/>
              </a:rPr>
              <a:t> </a:t>
            </a:r>
            <a:r>
              <a:rPr sz="1125" dirty="0">
                <a:latin typeface="Times New Roman"/>
                <a:cs typeface="Times New Roman"/>
              </a:rPr>
              <a:t>3-dot/line</a:t>
            </a:r>
            <a:r>
              <a:rPr sz="1125" spc="13" dirty="0">
                <a:latin typeface="Times New Roman"/>
                <a:cs typeface="Times New Roman"/>
              </a:rPr>
              <a:t> </a:t>
            </a:r>
            <a:r>
              <a:rPr sz="1125" dirty="0">
                <a:latin typeface="Times New Roman"/>
                <a:cs typeface="Times New Roman"/>
              </a:rPr>
              <a:t>menu</a:t>
            </a:r>
            <a:r>
              <a:rPr sz="1125" spc="38" dirty="0">
                <a:latin typeface="Times New Roman"/>
                <a:cs typeface="Times New Roman"/>
              </a:rPr>
              <a:t> </a:t>
            </a:r>
            <a:r>
              <a:rPr sz="1125" dirty="0">
                <a:latin typeface="Times New Roman"/>
                <a:cs typeface="Times New Roman"/>
              </a:rPr>
              <a:t>in</a:t>
            </a:r>
            <a:r>
              <a:rPr sz="1125" spc="38" dirty="0">
                <a:latin typeface="Times New Roman"/>
                <a:cs typeface="Times New Roman"/>
              </a:rPr>
              <a:t> </a:t>
            </a:r>
            <a:r>
              <a:rPr sz="1125" dirty="0">
                <a:latin typeface="Times New Roman"/>
                <a:cs typeface="Times New Roman"/>
              </a:rPr>
              <a:t>the</a:t>
            </a:r>
            <a:r>
              <a:rPr sz="1125" spc="19" dirty="0">
                <a:latin typeface="Times New Roman"/>
                <a:cs typeface="Times New Roman"/>
              </a:rPr>
              <a:t> </a:t>
            </a:r>
            <a:r>
              <a:rPr sz="1125" dirty="0">
                <a:latin typeface="Times New Roman"/>
                <a:cs typeface="Times New Roman"/>
              </a:rPr>
              <a:t>upper</a:t>
            </a:r>
            <a:r>
              <a:rPr sz="1125" spc="63" dirty="0">
                <a:latin typeface="Times New Roman"/>
                <a:cs typeface="Times New Roman"/>
              </a:rPr>
              <a:t> </a:t>
            </a:r>
            <a:r>
              <a:rPr sz="1125" dirty="0">
                <a:latin typeface="Times New Roman"/>
                <a:cs typeface="Times New Roman"/>
              </a:rPr>
              <a:t>right</a:t>
            </a:r>
            <a:r>
              <a:rPr sz="1125" spc="50" dirty="0">
                <a:latin typeface="Times New Roman"/>
                <a:cs typeface="Times New Roman"/>
              </a:rPr>
              <a:t> </a:t>
            </a:r>
            <a:r>
              <a:rPr sz="1125" dirty="0">
                <a:latin typeface="Times New Roman"/>
                <a:cs typeface="Times New Roman"/>
              </a:rPr>
              <a:t>of</a:t>
            </a:r>
            <a:r>
              <a:rPr sz="1125" spc="63" dirty="0">
                <a:latin typeface="Times New Roman"/>
                <a:cs typeface="Times New Roman"/>
              </a:rPr>
              <a:t> </a:t>
            </a:r>
            <a:r>
              <a:rPr sz="1125" dirty="0">
                <a:latin typeface="Times New Roman"/>
                <a:cs typeface="Times New Roman"/>
              </a:rPr>
              <a:t>the</a:t>
            </a:r>
            <a:r>
              <a:rPr sz="1125" spc="19" dirty="0">
                <a:latin typeface="Times New Roman"/>
                <a:cs typeface="Times New Roman"/>
              </a:rPr>
              <a:t> </a:t>
            </a:r>
            <a:r>
              <a:rPr sz="1125" dirty="0">
                <a:latin typeface="Times New Roman"/>
                <a:cs typeface="Times New Roman"/>
              </a:rPr>
              <a:t>screen</a:t>
            </a:r>
            <a:r>
              <a:rPr sz="1125" spc="38" dirty="0">
                <a:latin typeface="Times New Roman"/>
                <a:cs typeface="Times New Roman"/>
              </a:rPr>
              <a:t> </a:t>
            </a:r>
            <a:r>
              <a:rPr sz="1125" dirty="0">
                <a:latin typeface="Times New Roman"/>
                <a:cs typeface="Times New Roman"/>
              </a:rPr>
              <a:t>Go</a:t>
            </a:r>
            <a:r>
              <a:rPr sz="1125" spc="38" dirty="0">
                <a:latin typeface="Times New Roman"/>
                <a:cs typeface="Times New Roman"/>
              </a:rPr>
              <a:t> </a:t>
            </a:r>
            <a:r>
              <a:rPr sz="1125" dirty="0">
                <a:latin typeface="Times New Roman"/>
                <a:cs typeface="Times New Roman"/>
              </a:rPr>
              <a:t>to</a:t>
            </a:r>
            <a:r>
              <a:rPr sz="1125" spc="31" dirty="0">
                <a:latin typeface="Times New Roman"/>
                <a:cs typeface="Times New Roman"/>
              </a:rPr>
              <a:t> </a:t>
            </a:r>
            <a:r>
              <a:rPr sz="1125" dirty="0">
                <a:latin typeface="Times New Roman"/>
                <a:cs typeface="Times New Roman"/>
              </a:rPr>
              <a:t>Settings</a:t>
            </a:r>
            <a:r>
              <a:rPr sz="1125" spc="-6" dirty="0">
                <a:latin typeface="Times New Roman"/>
                <a:cs typeface="Times New Roman"/>
              </a:rPr>
              <a:t> </a:t>
            </a:r>
            <a:r>
              <a:rPr sz="1125" dirty="0">
                <a:latin typeface="Times New Roman"/>
                <a:cs typeface="Times New Roman"/>
              </a:rPr>
              <a:t>Click</a:t>
            </a:r>
            <a:r>
              <a:rPr sz="1125" spc="38" dirty="0">
                <a:latin typeface="Times New Roman"/>
                <a:cs typeface="Times New Roman"/>
              </a:rPr>
              <a:t> </a:t>
            </a:r>
            <a:r>
              <a:rPr sz="1125" dirty="0">
                <a:latin typeface="Times New Roman"/>
                <a:cs typeface="Times New Roman"/>
              </a:rPr>
              <a:t>on</a:t>
            </a:r>
            <a:r>
              <a:rPr sz="1125" spc="38" dirty="0">
                <a:latin typeface="Times New Roman"/>
                <a:cs typeface="Times New Roman"/>
              </a:rPr>
              <a:t> </a:t>
            </a:r>
            <a:r>
              <a:rPr sz="1125" spc="-13" dirty="0">
                <a:latin typeface="Times New Roman"/>
                <a:cs typeface="Times New Roman"/>
              </a:rPr>
              <a:t>Rebuild Database</a:t>
            </a:r>
            <a:r>
              <a:rPr sz="1125" spc="19" dirty="0">
                <a:latin typeface="Times New Roman"/>
                <a:cs typeface="Times New Roman"/>
              </a:rPr>
              <a:t> </a:t>
            </a:r>
            <a:r>
              <a:rPr sz="1125" dirty="0">
                <a:latin typeface="Times New Roman"/>
                <a:cs typeface="Times New Roman"/>
              </a:rPr>
              <a:t>Return</a:t>
            </a:r>
            <a:r>
              <a:rPr sz="1125" spc="44" dirty="0">
                <a:latin typeface="Times New Roman"/>
                <a:cs typeface="Times New Roman"/>
              </a:rPr>
              <a:t> </a:t>
            </a:r>
            <a:r>
              <a:rPr sz="1125" dirty="0">
                <a:latin typeface="Times New Roman"/>
                <a:cs typeface="Times New Roman"/>
              </a:rPr>
              <a:t>to</a:t>
            </a:r>
            <a:r>
              <a:rPr sz="1125" spc="44" dirty="0">
                <a:latin typeface="Times New Roman"/>
                <a:cs typeface="Times New Roman"/>
              </a:rPr>
              <a:t> </a:t>
            </a:r>
            <a:r>
              <a:rPr sz="1125" dirty="0">
                <a:latin typeface="Times New Roman"/>
                <a:cs typeface="Times New Roman"/>
              </a:rPr>
              <a:t>the</a:t>
            </a:r>
            <a:r>
              <a:rPr sz="1125" spc="25" dirty="0">
                <a:latin typeface="Times New Roman"/>
                <a:cs typeface="Times New Roman"/>
              </a:rPr>
              <a:t> </a:t>
            </a:r>
            <a:r>
              <a:rPr sz="1125" dirty="0">
                <a:latin typeface="Times New Roman"/>
                <a:cs typeface="Times New Roman"/>
              </a:rPr>
              <a:t>3-dot/line</a:t>
            </a:r>
            <a:r>
              <a:rPr sz="1125" spc="25" dirty="0">
                <a:latin typeface="Times New Roman"/>
                <a:cs typeface="Times New Roman"/>
              </a:rPr>
              <a:t> </a:t>
            </a:r>
            <a:r>
              <a:rPr sz="1125" dirty="0">
                <a:latin typeface="Times New Roman"/>
                <a:cs typeface="Times New Roman"/>
              </a:rPr>
              <a:t>menu</a:t>
            </a:r>
            <a:r>
              <a:rPr sz="1125" spc="44" dirty="0">
                <a:latin typeface="Times New Roman"/>
                <a:cs typeface="Times New Roman"/>
              </a:rPr>
              <a:t> </a:t>
            </a:r>
            <a:r>
              <a:rPr sz="1125" dirty="0">
                <a:latin typeface="Times New Roman"/>
                <a:cs typeface="Times New Roman"/>
              </a:rPr>
              <a:t>Log</a:t>
            </a:r>
            <a:r>
              <a:rPr sz="1125" spc="44" dirty="0">
                <a:latin typeface="Times New Roman"/>
                <a:cs typeface="Times New Roman"/>
              </a:rPr>
              <a:t> </a:t>
            </a:r>
            <a:r>
              <a:rPr sz="1125" dirty="0">
                <a:latin typeface="Times New Roman"/>
                <a:cs typeface="Times New Roman"/>
              </a:rPr>
              <a:t>out</a:t>
            </a:r>
            <a:r>
              <a:rPr sz="1125" spc="50" dirty="0">
                <a:latin typeface="Times New Roman"/>
                <a:cs typeface="Times New Roman"/>
              </a:rPr>
              <a:t> </a:t>
            </a:r>
            <a:r>
              <a:rPr sz="1125" dirty="0">
                <a:latin typeface="Times New Roman"/>
                <a:cs typeface="Times New Roman"/>
              </a:rPr>
              <a:t>The</a:t>
            </a:r>
            <a:r>
              <a:rPr sz="1125" spc="25" dirty="0">
                <a:latin typeface="Times New Roman"/>
                <a:cs typeface="Times New Roman"/>
              </a:rPr>
              <a:t> </a:t>
            </a:r>
            <a:r>
              <a:rPr sz="1125" dirty="0">
                <a:latin typeface="Times New Roman"/>
                <a:cs typeface="Times New Roman"/>
              </a:rPr>
              <a:t>next</a:t>
            </a:r>
            <a:r>
              <a:rPr sz="1125" spc="56" dirty="0">
                <a:latin typeface="Times New Roman"/>
                <a:cs typeface="Times New Roman"/>
              </a:rPr>
              <a:t> </a:t>
            </a:r>
            <a:r>
              <a:rPr sz="1125" dirty="0">
                <a:latin typeface="Times New Roman"/>
                <a:cs typeface="Times New Roman"/>
              </a:rPr>
              <a:t>time</a:t>
            </a:r>
            <a:r>
              <a:rPr sz="1125" spc="25" dirty="0">
                <a:latin typeface="Times New Roman"/>
                <a:cs typeface="Times New Roman"/>
              </a:rPr>
              <a:t> </a:t>
            </a:r>
            <a:r>
              <a:rPr sz="1125" dirty="0">
                <a:latin typeface="Times New Roman"/>
                <a:cs typeface="Times New Roman"/>
              </a:rPr>
              <a:t>you</a:t>
            </a:r>
            <a:r>
              <a:rPr sz="1125" spc="44" dirty="0">
                <a:latin typeface="Times New Roman"/>
                <a:cs typeface="Times New Roman"/>
              </a:rPr>
              <a:t> </a:t>
            </a:r>
            <a:r>
              <a:rPr sz="1125" dirty="0">
                <a:latin typeface="Times New Roman"/>
                <a:cs typeface="Times New Roman"/>
              </a:rPr>
              <a:t>log</a:t>
            </a:r>
            <a:r>
              <a:rPr sz="1125" spc="44" dirty="0">
                <a:latin typeface="Times New Roman"/>
                <a:cs typeface="Times New Roman"/>
              </a:rPr>
              <a:t> </a:t>
            </a:r>
            <a:r>
              <a:rPr sz="1125" dirty="0">
                <a:latin typeface="Times New Roman"/>
                <a:cs typeface="Times New Roman"/>
              </a:rPr>
              <a:t>back</a:t>
            </a:r>
            <a:r>
              <a:rPr sz="1125" spc="44" dirty="0">
                <a:latin typeface="Times New Roman"/>
                <a:cs typeface="Times New Roman"/>
              </a:rPr>
              <a:t> </a:t>
            </a:r>
            <a:r>
              <a:rPr sz="1125" dirty="0">
                <a:latin typeface="Times New Roman"/>
                <a:cs typeface="Times New Roman"/>
              </a:rPr>
              <a:t>into</a:t>
            </a:r>
            <a:r>
              <a:rPr sz="1125" spc="44" dirty="0">
                <a:latin typeface="Times New Roman"/>
                <a:cs typeface="Times New Roman"/>
              </a:rPr>
              <a:t> </a:t>
            </a:r>
            <a:r>
              <a:rPr sz="1125" dirty="0">
                <a:latin typeface="Times New Roman"/>
                <a:cs typeface="Times New Roman"/>
              </a:rPr>
              <a:t>the</a:t>
            </a:r>
            <a:r>
              <a:rPr sz="1125" spc="19" dirty="0">
                <a:latin typeface="Times New Roman"/>
                <a:cs typeface="Times New Roman"/>
              </a:rPr>
              <a:t> </a:t>
            </a:r>
            <a:r>
              <a:rPr sz="1125" dirty="0">
                <a:latin typeface="Times New Roman"/>
                <a:cs typeface="Times New Roman"/>
              </a:rPr>
              <a:t>app,</a:t>
            </a:r>
            <a:r>
              <a:rPr sz="1125" spc="94" dirty="0">
                <a:latin typeface="Times New Roman"/>
                <a:cs typeface="Times New Roman"/>
              </a:rPr>
              <a:t> </a:t>
            </a:r>
            <a:r>
              <a:rPr sz="1125" dirty="0">
                <a:latin typeface="Times New Roman"/>
                <a:cs typeface="Times New Roman"/>
              </a:rPr>
              <a:t>the</a:t>
            </a:r>
            <a:r>
              <a:rPr sz="1125" spc="25" dirty="0">
                <a:latin typeface="Times New Roman"/>
                <a:cs typeface="Times New Roman"/>
              </a:rPr>
              <a:t> </a:t>
            </a:r>
            <a:r>
              <a:rPr sz="1125" dirty="0">
                <a:latin typeface="Times New Roman"/>
                <a:cs typeface="Times New Roman"/>
              </a:rPr>
              <a:t>app</a:t>
            </a:r>
            <a:r>
              <a:rPr sz="1125" spc="44" dirty="0">
                <a:latin typeface="Times New Roman"/>
                <a:cs typeface="Times New Roman"/>
              </a:rPr>
              <a:t> </a:t>
            </a:r>
            <a:r>
              <a:rPr sz="1125" dirty="0">
                <a:latin typeface="Times New Roman"/>
                <a:cs typeface="Times New Roman"/>
              </a:rPr>
              <a:t>should</a:t>
            </a:r>
            <a:r>
              <a:rPr sz="1125" spc="44" dirty="0">
                <a:latin typeface="Times New Roman"/>
                <a:cs typeface="Times New Roman"/>
              </a:rPr>
              <a:t> </a:t>
            </a:r>
            <a:r>
              <a:rPr sz="1125" dirty="0">
                <a:latin typeface="Times New Roman"/>
                <a:cs typeface="Times New Roman"/>
              </a:rPr>
              <a:t>be</a:t>
            </a:r>
            <a:r>
              <a:rPr sz="1125" spc="25" dirty="0">
                <a:latin typeface="Times New Roman"/>
                <a:cs typeface="Times New Roman"/>
              </a:rPr>
              <a:t> </a:t>
            </a:r>
            <a:r>
              <a:rPr sz="1125" dirty="0">
                <a:latin typeface="Times New Roman"/>
                <a:cs typeface="Times New Roman"/>
              </a:rPr>
              <a:t>pulling</a:t>
            </a:r>
            <a:r>
              <a:rPr sz="1125" spc="44" dirty="0">
                <a:latin typeface="Times New Roman"/>
                <a:cs typeface="Times New Roman"/>
              </a:rPr>
              <a:t> </a:t>
            </a:r>
            <a:r>
              <a:rPr sz="1125" dirty="0">
                <a:latin typeface="Times New Roman"/>
                <a:cs typeface="Times New Roman"/>
              </a:rPr>
              <a:t>a</a:t>
            </a:r>
            <a:r>
              <a:rPr sz="1125" spc="25" dirty="0">
                <a:latin typeface="Times New Roman"/>
                <a:cs typeface="Times New Roman"/>
              </a:rPr>
              <a:t> </a:t>
            </a:r>
            <a:r>
              <a:rPr sz="1125" spc="-13" dirty="0">
                <a:latin typeface="Times New Roman"/>
                <a:cs typeface="Times New Roman"/>
              </a:rPr>
              <a:t>fresh/current </a:t>
            </a:r>
            <a:r>
              <a:rPr sz="1125" dirty="0">
                <a:latin typeface="Times New Roman"/>
                <a:cs typeface="Times New Roman"/>
              </a:rPr>
              <a:t>version</a:t>
            </a:r>
            <a:r>
              <a:rPr sz="1125" spc="31" dirty="0">
                <a:latin typeface="Times New Roman"/>
                <a:cs typeface="Times New Roman"/>
              </a:rPr>
              <a:t> </a:t>
            </a:r>
            <a:r>
              <a:rPr sz="1125" dirty="0">
                <a:latin typeface="Times New Roman"/>
                <a:cs typeface="Times New Roman"/>
              </a:rPr>
              <a:t>of</a:t>
            </a:r>
            <a:r>
              <a:rPr sz="1125" spc="81" dirty="0">
                <a:latin typeface="Times New Roman"/>
                <a:cs typeface="Times New Roman"/>
              </a:rPr>
              <a:t> </a:t>
            </a:r>
            <a:r>
              <a:rPr sz="1125" dirty="0">
                <a:latin typeface="Times New Roman"/>
                <a:cs typeface="Times New Roman"/>
              </a:rPr>
              <a:t>the</a:t>
            </a:r>
            <a:r>
              <a:rPr sz="1125" spc="25" dirty="0">
                <a:latin typeface="Times New Roman"/>
                <a:cs typeface="Times New Roman"/>
              </a:rPr>
              <a:t> </a:t>
            </a:r>
            <a:r>
              <a:rPr sz="1125" dirty="0">
                <a:latin typeface="Times New Roman"/>
                <a:cs typeface="Times New Roman"/>
              </a:rPr>
              <a:t>Treatment</a:t>
            </a:r>
            <a:r>
              <a:rPr sz="1125" spc="63" dirty="0">
                <a:latin typeface="Times New Roman"/>
                <a:cs typeface="Times New Roman"/>
              </a:rPr>
              <a:t> </a:t>
            </a:r>
            <a:r>
              <a:rPr sz="1125" dirty="0">
                <a:latin typeface="Times New Roman"/>
                <a:cs typeface="Times New Roman"/>
              </a:rPr>
              <a:t>Plan</a:t>
            </a:r>
            <a:r>
              <a:rPr sz="1125" spc="44" dirty="0">
                <a:latin typeface="Times New Roman"/>
                <a:cs typeface="Times New Roman"/>
              </a:rPr>
              <a:t> </a:t>
            </a:r>
            <a:r>
              <a:rPr sz="1125" dirty="0">
                <a:latin typeface="Times New Roman"/>
                <a:cs typeface="Times New Roman"/>
              </a:rPr>
              <a:t>and</a:t>
            </a:r>
            <a:r>
              <a:rPr sz="1125" spc="50" dirty="0">
                <a:latin typeface="Times New Roman"/>
                <a:cs typeface="Times New Roman"/>
              </a:rPr>
              <a:t> </a:t>
            </a:r>
            <a:r>
              <a:rPr sz="1125" dirty="0">
                <a:latin typeface="Times New Roman"/>
                <a:cs typeface="Times New Roman"/>
              </a:rPr>
              <a:t>the</a:t>
            </a:r>
            <a:r>
              <a:rPr sz="1125" spc="25" dirty="0">
                <a:latin typeface="Times New Roman"/>
                <a:cs typeface="Times New Roman"/>
              </a:rPr>
              <a:t> </a:t>
            </a:r>
            <a:r>
              <a:rPr sz="1125" dirty="0">
                <a:latin typeface="Times New Roman"/>
                <a:cs typeface="Times New Roman"/>
              </a:rPr>
              <a:t>correct</a:t>
            </a:r>
            <a:r>
              <a:rPr sz="1125" spc="63" dirty="0">
                <a:latin typeface="Times New Roman"/>
                <a:cs typeface="Times New Roman"/>
              </a:rPr>
              <a:t> </a:t>
            </a:r>
            <a:r>
              <a:rPr sz="1125" spc="-13" dirty="0">
                <a:latin typeface="Times New Roman"/>
                <a:cs typeface="Times New Roman"/>
              </a:rPr>
              <a:t>targets/playlists</a:t>
            </a:r>
            <a:r>
              <a:rPr sz="1125" dirty="0">
                <a:latin typeface="Times New Roman"/>
                <a:cs typeface="Times New Roman"/>
              </a:rPr>
              <a:t> should</a:t>
            </a:r>
            <a:r>
              <a:rPr sz="1125" spc="50" dirty="0">
                <a:latin typeface="Times New Roman"/>
                <a:cs typeface="Times New Roman"/>
              </a:rPr>
              <a:t> </a:t>
            </a:r>
            <a:r>
              <a:rPr sz="1125" dirty="0">
                <a:latin typeface="Times New Roman"/>
                <a:cs typeface="Times New Roman"/>
              </a:rPr>
              <a:t>be</a:t>
            </a:r>
            <a:r>
              <a:rPr sz="1125" spc="31" dirty="0">
                <a:latin typeface="Times New Roman"/>
                <a:cs typeface="Times New Roman"/>
              </a:rPr>
              <a:t> </a:t>
            </a:r>
            <a:r>
              <a:rPr sz="1125" spc="-13" dirty="0">
                <a:latin typeface="Times New Roman"/>
                <a:cs typeface="Times New Roman"/>
              </a:rPr>
              <a:t>available.</a:t>
            </a:r>
            <a:endParaRPr lang="en-US" sz="1125" spc="-13" dirty="0">
              <a:latin typeface="Times New Roman"/>
              <a:cs typeface="Times New Roman"/>
            </a:endParaRPr>
          </a:p>
          <a:p>
            <a:pPr marL="480219" marR="434975">
              <a:lnSpc>
                <a:spcPct val="113100"/>
              </a:lnSpc>
            </a:pPr>
            <a:endParaRPr lang="en-US" sz="1125" spc="-13" dirty="0">
              <a:latin typeface="Times New Roman"/>
              <a:cs typeface="Times New Roman"/>
            </a:endParaRPr>
          </a:p>
          <a:p>
            <a:pPr>
              <a:spcBef>
                <a:spcPts val="50"/>
              </a:spcBef>
              <a:tabLst>
                <a:tab pos="480219" algn="l"/>
              </a:tabLst>
            </a:pPr>
            <a:endParaRPr lang="en-US" sz="1125">
              <a:latin typeface="Times New Roman"/>
              <a:cs typeface="Times New Roman"/>
            </a:endParaRPr>
          </a:p>
          <a:p>
            <a:pPr marL="480219" indent="-178594">
              <a:buAutoNum type="arabicPeriod" startAt="3"/>
              <a:tabLst>
                <a:tab pos="480219" algn="l"/>
              </a:tabLst>
            </a:pPr>
            <a:r>
              <a:rPr sz="1125" b="1" u="sng" dirty="0">
                <a:uFill>
                  <a:solidFill>
                    <a:srgbClr val="000000"/>
                  </a:solidFill>
                </a:uFill>
                <a:latin typeface="Times New Roman"/>
                <a:cs typeface="Times New Roman"/>
              </a:rPr>
              <a:t>Incorrectl</a:t>
            </a:r>
            <a:r>
              <a:rPr sz="1125" b="1" u="sng" dirty="0">
                <a:latin typeface="Times New Roman"/>
                <a:cs typeface="Times New Roman"/>
              </a:rPr>
              <a:t>y</a:t>
            </a:r>
            <a:r>
              <a:rPr sz="1125" b="1" u="sng" spc="63" dirty="0">
                <a:latin typeface="Times New Roman"/>
                <a:cs typeface="Times New Roman"/>
              </a:rPr>
              <a:t> </a:t>
            </a:r>
            <a:r>
              <a:rPr sz="1125" b="1" u="sng" dirty="0">
                <a:latin typeface="Times New Roman"/>
                <a:cs typeface="Times New Roman"/>
              </a:rPr>
              <a:t>Config</a:t>
            </a:r>
            <a:r>
              <a:rPr sz="1125" b="1" u="sng" dirty="0">
                <a:uFill>
                  <a:solidFill>
                    <a:srgbClr val="000000"/>
                  </a:solidFill>
                </a:uFill>
                <a:latin typeface="Times New Roman"/>
                <a:cs typeface="Times New Roman"/>
              </a:rPr>
              <a:t>ured</a:t>
            </a:r>
            <a:r>
              <a:rPr sz="1125" b="1" u="sng" spc="63" dirty="0">
                <a:uFill>
                  <a:solidFill>
                    <a:srgbClr val="000000"/>
                  </a:solidFill>
                </a:uFill>
                <a:latin typeface="Times New Roman"/>
                <a:cs typeface="Times New Roman"/>
              </a:rPr>
              <a:t> </a:t>
            </a:r>
            <a:r>
              <a:rPr sz="1125" b="1" u="sng" spc="-13" dirty="0">
                <a:uFill>
                  <a:solidFill>
                    <a:srgbClr val="000000"/>
                  </a:solidFill>
                </a:uFill>
                <a:latin typeface="Times New Roman"/>
                <a:cs typeface="Times New Roman"/>
              </a:rPr>
              <a:t>Targets</a:t>
            </a:r>
            <a:endParaRPr sz="1125" b="1" u="sng" dirty="0">
              <a:latin typeface="Times New Roman"/>
              <a:cs typeface="Times New Roman"/>
            </a:endParaRPr>
          </a:p>
          <a:p>
            <a:pPr marL="480219" marR="623094">
              <a:lnSpc>
                <a:spcPct val="113100"/>
              </a:lnSpc>
            </a:pPr>
            <a:r>
              <a:rPr sz="1125" dirty="0">
                <a:latin typeface="Times New Roman"/>
                <a:cs typeface="Times New Roman"/>
              </a:rPr>
              <a:t>If</a:t>
            </a:r>
            <a:r>
              <a:rPr sz="1125" spc="63" dirty="0">
                <a:latin typeface="Times New Roman"/>
                <a:cs typeface="Times New Roman"/>
              </a:rPr>
              <a:t> </a:t>
            </a:r>
            <a:r>
              <a:rPr sz="1125" dirty="0">
                <a:latin typeface="Times New Roman"/>
                <a:cs typeface="Times New Roman"/>
              </a:rPr>
              <a:t>you</a:t>
            </a:r>
            <a:r>
              <a:rPr sz="1125" spc="31" dirty="0">
                <a:latin typeface="Times New Roman"/>
                <a:cs typeface="Times New Roman"/>
              </a:rPr>
              <a:t> </a:t>
            </a:r>
            <a:r>
              <a:rPr sz="1125" dirty="0">
                <a:latin typeface="Times New Roman"/>
                <a:cs typeface="Times New Roman"/>
              </a:rPr>
              <a:t>notice</a:t>
            </a:r>
            <a:r>
              <a:rPr sz="1125" spc="19" dirty="0">
                <a:latin typeface="Times New Roman"/>
                <a:cs typeface="Times New Roman"/>
              </a:rPr>
              <a:t> </a:t>
            </a:r>
            <a:r>
              <a:rPr sz="1125" dirty="0">
                <a:latin typeface="Times New Roman"/>
                <a:cs typeface="Times New Roman"/>
              </a:rPr>
              <a:t>that</a:t>
            </a:r>
            <a:r>
              <a:rPr sz="1125" spc="44" dirty="0">
                <a:latin typeface="Times New Roman"/>
                <a:cs typeface="Times New Roman"/>
              </a:rPr>
              <a:t> </a:t>
            </a:r>
            <a:r>
              <a:rPr sz="1125" dirty="0">
                <a:latin typeface="Times New Roman"/>
                <a:cs typeface="Times New Roman"/>
              </a:rPr>
              <a:t>targets</a:t>
            </a:r>
            <a:r>
              <a:rPr sz="1125" spc="-13" dirty="0">
                <a:latin typeface="Times New Roman"/>
                <a:cs typeface="Times New Roman"/>
              </a:rPr>
              <a:t> </a:t>
            </a:r>
            <a:r>
              <a:rPr sz="1125" dirty="0">
                <a:latin typeface="Times New Roman"/>
                <a:cs typeface="Times New Roman"/>
              </a:rPr>
              <a:t>aren’t</a:t>
            </a:r>
            <a:r>
              <a:rPr sz="1125" spc="50" dirty="0">
                <a:latin typeface="Times New Roman"/>
                <a:cs typeface="Times New Roman"/>
              </a:rPr>
              <a:t> </a:t>
            </a:r>
            <a:r>
              <a:rPr sz="1125" dirty="0">
                <a:latin typeface="Times New Roman"/>
                <a:cs typeface="Times New Roman"/>
              </a:rPr>
              <a:t>configured</a:t>
            </a:r>
            <a:r>
              <a:rPr sz="1125" spc="31" dirty="0">
                <a:latin typeface="Times New Roman"/>
                <a:cs typeface="Times New Roman"/>
              </a:rPr>
              <a:t> </a:t>
            </a:r>
            <a:r>
              <a:rPr sz="1125" dirty="0">
                <a:latin typeface="Times New Roman"/>
                <a:cs typeface="Times New Roman"/>
              </a:rPr>
              <a:t>correctly</a:t>
            </a:r>
            <a:r>
              <a:rPr sz="1125" spc="38" dirty="0">
                <a:latin typeface="Times New Roman"/>
                <a:cs typeface="Times New Roman"/>
              </a:rPr>
              <a:t> </a:t>
            </a:r>
            <a:r>
              <a:rPr sz="1125" dirty="0">
                <a:latin typeface="Times New Roman"/>
                <a:cs typeface="Times New Roman"/>
              </a:rPr>
              <a:t>(e.g.,</a:t>
            </a:r>
            <a:r>
              <a:rPr sz="1125" spc="81" dirty="0">
                <a:latin typeface="Times New Roman"/>
                <a:cs typeface="Times New Roman"/>
              </a:rPr>
              <a:t> </a:t>
            </a:r>
            <a:r>
              <a:rPr sz="1125" dirty="0">
                <a:latin typeface="Times New Roman"/>
                <a:cs typeface="Times New Roman"/>
              </a:rPr>
              <a:t>task</a:t>
            </a:r>
            <a:r>
              <a:rPr sz="1125" spc="31" dirty="0">
                <a:latin typeface="Times New Roman"/>
                <a:cs typeface="Times New Roman"/>
              </a:rPr>
              <a:t> </a:t>
            </a:r>
            <a:r>
              <a:rPr sz="1125" dirty="0">
                <a:latin typeface="Times New Roman"/>
                <a:cs typeface="Times New Roman"/>
              </a:rPr>
              <a:t>analysis</a:t>
            </a:r>
            <a:r>
              <a:rPr sz="1125" spc="-6" dirty="0">
                <a:latin typeface="Times New Roman"/>
                <a:cs typeface="Times New Roman"/>
              </a:rPr>
              <a:t> </a:t>
            </a:r>
            <a:r>
              <a:rPr sz="1125" dirty="0">
                <a:latin typeface="Times New Roman"/>
                <a:cs typeface="Times New Roman"/>
              </a:rPr>
              <a:t>missing</a:t>
            </a:r>
            <a:r>
              <a:rPr sz="1125" spc="31" dirty="0">
                <a:latin typeface="Times New Roman"/>
                <a:cs typeface="Times New Roman"/>
              </a:rPr>
              <a:t> </a:t>
            </a:r>
            <a:r>
              <a:rPr sz="1125" dirty="0">
                <a:latin typeface="Times New Roman"/>
                <a:cs typeface="Times New Roman"/>
              </a:rPr>
              <a:t>steps</a:t>
            </a:r>
            <a:r>
              <a:rPr sz="1125" spc="-6" dirty="0">
                <a:latin typeface="Times New Roman"/>
                <a:cs typeface="Times New Roman"/>
              </a:rPr>
              <a:t> </a:t>
            </a:r>
            <a:r>
              <a:rPr sz="1125" dirty="0">
                <a:latin typeface="Times New Roman"/>
                <a:cs typeface="Times New Roman"/>
              </a:rPr>
              <a:t>or</a:t>
            </a:r>
            <a:r>
              <a:rPr sz="1125" spc="63" dirty="0">
                <a:latin typeface="Times New Roman"/>
                <a:cs typeface="Times New Roman"/>
              </a:rPr>
              <a:t> </a:t>
            </a:r>
            <a:r>
              <a:rPr sz="1125" dirty="0">
                <a:latin typeface="Times New Roman"/>
                <a:cs typeface="Times New Roman"/>
              </a:rPr>
              <a:t>duration</a:t>
            </a:r>
            <a:r>
              <a:rPr sz="1125" spc="31" dirty="0">
                <a:latin typeface="Times New Roman"/>
                <a:cs typeface="Times New Roman"/>
              </a:rPr>
              <a:t> </a:t>
            </a:r>
            <a:r>
              <a:rPr sz="1125" dirty="0">
                <a:latin typeface="Times New Roman"/>
                <a:cs typeface="Times New Roman"/>
              </a:rPr>
              <a:t>target</a:t>
            </a:r>
            <a:r>
              <a:rPr sz="1125" spc="44" dirty="0">
                <a:latin typeface="Times New Roman"/>
                <a:cs typeface="Times New Roman"/>
              </a:rPr>
              <a:t> </a:t>
            </a:r>
            <a:r>
              <a:rPr sz="1125" dirty="0">
                <a:latin typeface="Times New Roman"/>
                <a:cs typeface="Times New Roman"/>
              </a:rPr>
              <a:t>not</a:t>
            </a:r>
            <a:r>
              <a:rPr sz="1125" spc="50" dirty="0">
                <a:latin typeface="Times New Roman"/>
                <a:cs typeface="Times New Roman"/>
              </a:rPr>
              <a:t> </a:t>
            </a:r>
            <a:r>
              <a:rPr sz="1125" dirty="0">
                <a:latin typeface="Times New Roman"/>
                <a:cs typeface="Times New Roman"/>
              </a:rPr>
              <a:t>having</a:t>
            </a:r>
            <a:r>
              <a:rPr sz="1125" spc="31" dirty="0">
                <a:latin typeface="Times New Roman"/>
                <a:cs typeface="Times New Roman"/>
              </a:rPr>
              <a:t> </a:t>
            </a:r>
            <a:r>
              <a:rPr sz="1125" dirty="0">
                <a:latin typeface="Times New Roman"/>
                <a:cs typeface="Times New Roman"/>
              </a:rPr>
              <a:t>any</a:t>
            </a:r>
            <a:r>
              <a:rPr sz="1125" spc="38" dirty="0">
                <a:latin typeface="Times New Roman"/>
                <a:cs typeface="Times New Roman"/>
              </a:rPr>
              <a:t> </a:t>
            </a:r>
            <a:r>
              <a:rPr sz="1125" spc="-13" dirty="0">
                <a:latin typeface="Times New Roman"/>
                <a:cs typeface="Times New Roman"/>
              </a:rPr>
              <a:t>duration </a:t>
            </a:r>
            <a:r>
              <a:rPr sz="1125" dirty="0">
                <a:latin typeface="Times New Roman"/>
                <a:cs typeface="Times New Roman"/>
              </a:rPr>
              <a:t>available)</a:t>
            </a:r>
            <a:r>
              <a:rPr sz="1125" spc="56" dirty="0">
                <a:latin typeface="Times New Roman"/>
                <a:cs typeface="Times New Roman"/>
              </a:rPr>
              <a:t> </a:t>
            </a:r>
            <a:r>
              <a:rPr sz="1125" dirty="0">
                <a:latin typeface="Times New Roman"/>
                <a:cs typeface="Times New Roman"/>
              </a:rPr>
              <a:t>please</a:t>
            </a:r>
            <a:r>
              <a:rPr sz="1125" spc="6" dirty="0">
                <a:latin typeface="Times New Roman"/>
                <a:cs typeface="Times New Roman"/>
              </a:rPr>
              <a:t> </a:t>
            </a:r>
            <a:r>
              <a:rPr sz="1125" dirty="0">
                <a:latin typeface="Times New Roman"/>
                <a:cs typeface="Times New Roman"/>
              </a:rPr>
              <a:t>follow</a:t>
            </a:r>
            <a:r>
              <a:rPr sz="1125" spc="19" dirty="0">
                <a:latin typeface="Times New Roman"/>
                <a:cs typeface="Times New Roman"/>
              </a:rPr>
              <a:t> </a:t>
            </a:r>
            <a:r>
              <a:rPr sz="1125" dirty="0">
                <a:latin typeface="Times New Roman"/>
                <a:cs typeface="Times New Roman"/>
              </a:rPr>
              <a:t>up</a:t>
            </a:r>
            <a:r>
              <a:rPr sz="1125" spc="31" dirty="0">
                <a:latin typeface="Times New Roman"/>
                <a:cs typeface="Times New Roman"/>
              </a:rPr>
              <a:t> </a:t>
            </a:r>
            <a:r>
              <a:rPr sz="1125" dirty="0">
                <a:latin typeface="Times New Roman"/>
                <a:cs typeface="Times New Roman"/>
              </a:rPr>
              <a:t>with</a:t>
            </a:r>
            <a:r>
              <a:rPr sz="1125" spc="25"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BCBA</a:t>
            </a:r>
            <a:r>
              <a:rPr sz="1125" spc="13" dirty="0">
                <a:latin typeface="Times New Roman"/>
                <a:cs typeface="Times New Roman"/>
              </a:rPr>
              <a:t> </a:t>
            </a:r>
            <a:r>
              <a:rPr sz="1125" dirty="0">
                <a:latin typeface="Times New Roman"/>
                <a:cs typeface="Times New Roman"/>
              </a:rPr>
              <a:t>as</a:t>
            </a:r>
            <a:r>
              <a:rPr sz="1125" spc="-13" dirty="0">
                <a:latin typeface="Times New Roman"/>
                <a:cs typeface="Times New Roman"/>
              </a:rPr>
              <a:t> </a:t>
            </a:r>
            <a:r>
              <a:rPr sz="1125" dirty="0">
                <a:latin typeface="Times New Roman"/>
                <a:cs typeface="Times New Roman"/>
              </a:rPr>
              <a:t>they</a:t>
            </a:r>
            <a:r>
              <a:rPr sz="1125" spc="31" dirty="0">
                <a:latin typeface="Times New Roman"/>
                <a:cs typeface="Times New Roman"/>
              </a:rPr>
              <a:t> </a:t>
            </a:r>
            <a:r>
              <a:rPr sz="1125" dirty="0">
                <a:latin typeface="Times New Roman"/>
                <a:cs typeface="Times New Roman"/>
              </a:rPr>
              <a:t>may</a:t>
            </a:r>
            <a:r>
              <a:rPr sz="1125" spc="25" dirty="0">
                <a:latin typeface="Times New Roman"/>
                <a:cs typeface="Times New Roman"/>
              </a:rPr>
              <a:t> </a:t>
            </a:r>
            <a:r>
              <a:rPr sz="1125" dirty="0">
                <a:latin typeface="Times New Roman"/>
                <a:cs typeface="Times New Roman"/>
              </a:rPr>
              <a:t>need</a:t>
            </a:r>
            <a:r>
              <a:rPr sz="1125" spc="31" dirty="0">
                <a:latin typeface="Times New Roman"/>
                <a:cs typeface="Times New Roman"/>
              </a:rPr>
              <a:t> </a:t>
            </a:r>
            <a:r>
              <a:rPr sz="1125" dirty="0">
                <a:latin typeface="Times New Roman"/>
                <a:cs typeface="Times New Roman"/>
              </a:rPr>
              <a:t>to</a:t>
            </a:r>
            <a:r>
              <a:rPr sz="1125" spc="25" dirty="0">
                <a:latin typeface="Times New Roman"/>
                <a:cs typeface="Times New Roman"/>
              </a:rPr>
              <a:t> </a:t>
            </a:r>
            <a:r>
              <a:rPr sz="1125" dirty="0">
                <a:latin typeface="Times New Roman"/>
                <a:cs typeface="Times New Roman"/>
              </a:rPr>
              <a:t>reconfigure</a:t>
            </a:r>
            <a:r>
              <a:rPr sz="1125" spc="13" dirty="0">
                <a:latin typeface="Times New Roman"/>
                <a:cs typeface="Times New Roman"/>
              </a:rPr>
              <a:t> </a:t>
            </a:r>
            <a:r>
              <a:rPr sz="1125" dirty="0">
                <a:latin typeface="Times New Roman"/>
                <a:cs typeface="Times New Roman"/>
              </a:rPr>
              <a:t>the</a:t>
            </a:r>
            <a:r>
              <a:rPr sz="1125" spc="6" dirty="0">
                <a:latin typeface="Times New Roman"/>
                <a:cs typeface="Times New Roman"/>
              </a:rPr>
              <a:t> </a:t>
            </a:r>
            <a:r>
              <a:rPr sz="1125" dirty="0">
                <a:latin typeface="Times New Roman"/>
                <a:cs typeface="Times New Roman"/>
              </a:rPr>
              <a:t>target</a:t>
            </a:r>
            <a:r>
              <a:rPr sz="1125" spc="44" dirty="0">
                <a:latin typeface="Times New Roman"/>
                <a:cs typeface="Times New Roman"/>
              </a:rPr>
              <a:t> </a:t>
            </a:r>
            <a:r>
              <a:rPr sz="1125" dirty="0">
                <a:latin typeface="Times New Roman"/>
                <a:cs typeface="Times New Roman"/>
              </a:rPr>
              <a:t>in</a:t>
            </a:r>
            <a:r>
              <a:rPr sz="1125" spc="25" dirty="0">
                <a:latin typeface="Times New Roman"/>
                <a:cs typeface="Times New Roman"/>
              </a:rPr>
              <a:t> </a:t>
            </a:r>
            <a:r>
              <a:rPr sz="1125" dirty="0">
                <a:latin typeface="Times New Roman"/>
                <a:cs typeface="Times New Roman"/>
              </a:rPr>
              <a:t>the</a:t>
            </a:r>
            <a:r>
              <a:rPr sz="1125" spc="13" dirty="0">
                <a:latin typeface="Times New Roman"/>
                <a:cs typeface="Times New Roman"/>
              </a:rPr>
              <a:t> </a:t>
            </a:r>
            <a:r>
              <a:rPr sz="1125" dirty="0">
                <a:latin typeface="Times New Roman"/>
                <a:cs typeface="Times New Roman"/>
              </a:rPr>
              <a:t>Treatment</a:t>
            </a:r>
            <a:r>
              <a:rPr sz="1125" spc="44" dirty="0">
                <a:latin typeface="Times New Roman"/>
                <a:cs typeface="Times New Roman"/>
              </a:rPr>
              <a:t> </a:t>
            </a:r>
            <a:r>
              <a:rPr sz="1125" spc="-25" dirty="0">
                <a:latin typeface="Times New Roman"/>
                <a:cs typeface="Times New Roman"/>
              </a:rPr>
              <a:t>Plan</a:t>
            </a:r>
            <a:endParaRPr sz="1125" dirty="0">
              <a:latin typeface="Times New Roman"/>
              <a:cs typeface="Times New Roman"/>
            </a:endParaRPr>
          </a:p>
        </p:txBody>
      </p:sp>
    </p:spTree>
    <p:extLst>
      <p:ext uri="{BB962C8B-B14F-4D97-AF65-F5344CB8AC3E}">
        <p14:creationId xmlns:p14="http://schemas.microsoft.com/office/powerpoint/2010/main" val="4050863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2C9350-627B-064E-8360-4430B7514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5272" y="6302920"/>
            <a:ext cx="2004915" cy="359626"/>
          </a:xfrm>
          <a:prstGeom prst="rect">
            <a:avLst/>
          </a:prstGeom>
        </p:spPr>
      </p:pic>
      <p:sp>
        <p:nvSpPr>
          <p:cNvPr id="4" name="object 2">
            <a:extLst>
              <a:ext uri="{FF2B5EF4-FFF2-40B4-BE49-F238E27FC236}">
                <a16:creationId xmlns:a16="http://schemas.microsoft.com/office/drawing/2014/main" id="{D6014CEB-4A1C-B327-D099-2054A1CA842A}"/>
              </a:ext>
            </a:extLst>
          </p:cNvPr>
          <p:cNvSpPr txBox="1"/>
          <p:nvPr/>
        </p:nvSpPr>
        <p:spPr>
          <a:xfrm>
            <a:off x="3995936" y="666750"/>
            <a:ext cx="4951016" cy="448905"/>
          </a:xfrm>
          <a:prstGeom prst="rect">
            <a:avLst/>
          </a:prstGeom>
        </p:spPr>
        <p:txBody>
          <a:bodyPr vert="horz" wrap="square" lIns="0" tIns="15875" rIns="0" bIns="0" rtlCol="0">
            <a:spAutoFit/>
          </a:bodyPr>
          <a:lstStyle/>
          <a:p>
            <a:pPr marL="15875">
              <a:spcBef>
                <a:spcPts val="125"/>
              </a:spcBef>
            </a:pPr>
            <a:r>
              <a:rPr sz="2813" b="1" u="sng">
                <a:uFill>
                  <a:solidFill>
                    <a:srgbClr val="000000"/>
                  </a:solidFill>
                </a:uFill>
                <a:latin typeface="Times New Roman"/>
                <a:cs typeface="Times New Roman"/>
              </a:rPr>
              <a:t>Can’t</a:t>
            </a:r>
            <a:r>
              <a:rPr sz="2813" b="1" u="sng" spc="-25">
                <a:uFill>
                  <a:solidFill>
                    <a:srgbClr val="000000"/>
                  </a:solidFill>
                </a:uFill>
                <a:latin typeface="Times New Roman"/>
                <a:cs typeface="Times New Roman"/>
              </a:rPr>
              <a:t> </a:t>
            </a:r>
            <a:r>
              <a:rPr sz="2813" b="1" u="sng" spc="-13">
                <a:uFill>
                  <a:solidFill>
                    <a:srgbClr val="000000"/>
                  </a:solidFill>
                </a:uFill>
                <a:latin typeface="Times New Roman"/>
                <a:cs typeface="Times New Roman"/>
              </a:rPr>
              <a:t>Track</a:t>
            </a:r>
            <a:r>
              <a:rPr sz="2813" b="1" u="sng" spc="6">
                <a:uFill>
                  <a:solidFill>
                    <a:srgbClr val="000000"/>
                  </a:solidFill>
                </a:uFill>
                <a:latin typeface="Times New Roman"/>
                <a:cs typeface="Times New Roman"/>
              </a:rPr>
              <a:t> </a:t>
            </a:r>
            <a:r>
              <a:rPr sz="2813" b="1" u="sng" spc="-13">
                <a:uFill>
                  <a:solidFill>
                    <a:srgbClr val="000000"/>
                  </a:solidFill>
                </a:uFill>
                <a:latin typeface="Times New Roman"/>
                <a:cs typeface="Times New Roman"/>
              </a:rPr>
              <a:t>Freque</a:t>
            </a:r>
            <a:r>
              <a:rPr lang="en-US" sz="2813" b="1" u="sng" spc="-13">
                <a:uFill>
                  <a:solidFill>
                    <a:srgbClr val="000000"/>
                  </a:solidFill>
                </a:uFill>
                <a:latin typeface="Times New Roman"/>
                <a:cs typeface="Times New Roman"/>
              </a:rPr>
              <a:t>ncy Targets</a:t>
            </a:r>
            <a:endParaRPr sz="2813">
              <a:latin typeface="Times New Roman"/>
              <a:cs typeface="Times New Roman"/>
            </a:endParaRPr>
          </a:p>
        </p:txBody>
      </p:sp>
      <p:sp>
        <p:nvSpPr>
          <p:cNvPr id="6" name="object 3">
            <a:extLst>
              <a:ext uri="{FF2B5EF4-FFF2-40B4-BE49-F238E27FC236}">
                <a16:creationId xmlns:a16="http://schemas.microsoft.com/office/drawing/2014/main" id="{3ACC5E5D-0603-FEF0-ADEA-592E7E18C01A}"/>
              </a:ext>
            </a:extLst>
          </p:cNvPr>
          <p:cNvSpPr txBox="1"/>
          <p:nvPr/>
        </p:nvSpPr>
        <p:spPr>
          <a:xfrm>
            <a:off x="1809750" y="2885581"/>
            <a:ext cx="8747125" cy="808106"/>
          </a:xfrm>
          <a:prstGeom prst="rect">
            <a:avLst/>
          </a:prstGeom>
        </p:spPr>
        <p:txBody>
          <a:bodyPr vert="horz" wrap="square" lIns="0" tIns="15875" rIns="0" bIns="0" rtlCol="0" anchor="t">
            <a:spAutoFit/>
          </a:bodyPr>
          <a:lstStyle/>
          <a:p>
            <a:pPr marL="15875">
              <a:spcBef>
                <a:spcPts val="125"/>
              </a:spcBef>
            </a:pPr>
            <a:r>
              <a:rPr lang="en-US" sz="1688" dirty="0">
                <a:latin typeface="Times New Roman"/>
                <a:cs typeface="Times New Roman"/>
              </a:rPr>
              <a:t>You can find all frequency targets in the ‘F’ tab at the bottom of the screen, on the mobile </a:t>
            </a:r>
            <a:r>
              <a:rPr lang="en-US" sz="1688" dirty="0" err="1">
                <a:latin typeface="Times New Roman"/>
                <a:cs typeface="Times New Roman"/>
              </a:rPr>
              <a:t>ATrack</a:t>
            </a:r>
            <a:r>
              <a:rPr lang="en-US" sz="1688" dirty="0">
                <a:latin typeface="Times New Roman"/>
                <a:cs typeface="Times New Roman"/>
              </a:rPr>
              <a:t> app. </a:t>
            </a:r>
            <a:endParaRPr lang="en-US" sz="1688">
              <a:latin typeface="Times New Roman"/>
              <a:cs typeface="Times New Roman"/>
            </a:endParaRPr>
          </a:p>
          <a:p>
            <a:pPr marL="15875">
              <a:spcBef>
                <a:spcPts val="125"/>
              </a:spcBef>
            </a:pPr>
            <a:endParaRPr sz="1688" i="1">
              <a:latin typeface="Times New Roman"/>
              <a:cs typeface="Times New Roman"/>
            </a:endParaRPr>
          </a:p>
        </p:txBody>
      </p:sp>
    </p:spTree>
    <p:extLst>
      <p:ext uri="{BB962C8B-B14F-4D97-AF65-F5344CB8AC3E}">
        <p14:creationId xmlns:p14="http://schemas.microsoft.com/office/powerpoint/2010/main" val="1696883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173DE717-F01B-B71C-8F59-9545956D5C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21579" y="6302920"/>
            <a:ext cx="2004915" cy="359626"/>
          </a:xfrm>
          <a:prstGeom prst="rect">
            <a:avLst/>
          </a:prstGeom>
        </p:spPr>
      </p:pic>
      <p:sp>
        <p:nvSpPr>
          <p:cNvPr id="5" name="object 3">
            <a:extLst>
              <a:ext uri="{FF2B5EF4-FFF2-40B4-BE49-F238E27FC236}">
                <a16:creationId xmlns:a16="http://schemas.microsoft.com/office/drawing/2014/main" id="{F39292BB-95D7-8714-A1B7-15DBE5EA1E51}"/>
              </a:ext>
            </a:extLst>
          </p:cNvPr>
          <p:cNvSpPr txBox="1">
            <a:spLocks noGrp="1"/>
          </p:cNvSpPr>
          <p:nvPr>
            <p:ph type="title"/>
          </p:nvPr>
        </p:nvSpPr>
        <p:spPr>
          <a:xfrm>
            <a:off x="3411484" y="307655"/>
            <a:ext cx="5443584" cy="477695"/>
          </a:xfrm>
          <a:prstGeom prst="rect">
            <a:avLst/>
          </a:prstGeom>
        </p:spPr>
        <p:txBody>
          <a:bodyPr vert="horz" wrap="square" lIns="0" tIns="15875" rIns="0" bIns="0" rtlCol="0" anchor="ctr">
            <a:spAutoFit/>
          </a:bodyPr>
          <a:lstStyle/>
          <a:p>
            <a:pPr marL="15875" algn="ctr">
              <a:lnSpc>
                <a:spcPct val="100000"/>
              </a:lnSpc>
              <a:spcBef>
                <a:spcPts val="125"/>
              </a:spcBef>
            </a:pPr>
            <a:r>
              <a:rPr sz="3000" b="1" u="sng">
                <a:latin typeface="Times New Roman"/>
                <a:cs typeface="Times New Roman"/>
              </a:rPr>
              <a:t>App</a:t>
            </a:r>
            <a:r>
              <a:rPr sz="3000" b="1" u="sng" spc="88">
                <a:latin typeface="Times New Roman"/>
                <a:cs typeface="Times New Roman"/>
              </a:rPr>
              <a:t> </a:t>
            </a:r>
            <a:r>
              <a:rPr sz="3000" b="1" u="sng">
                <a:latin typeface="Times New Roman"/>
                <a:cs typeface="Times New Roman"/>
              </a:rPr>
              <a:t>Not</a:t>
            </a:r>
            <a:r>
              <a:rPr sz="3000" b="1" u="sng" spc="75">
                <a:latin typeface="Times New Roman"/>
                <a:cs typeface="Times New Roman"/>
              </a:rPr>
              <a:t> </a:t>
            </a:r>
            <a:r>
              <a:rPr sz="3000" b="1" u="sng">
                <a:latin typeface="Times New Roman"/>
                <a:cs typeface="Times New Roman"/>
              </a:rPr>
              <a:t>Displaying</a:t>
            </a:r>
            <a:r>
              <a:rPr sz="3000" b="1" u="sng" spc="69">
                <a:latin typeface="Times New Roman"/>
                <a:cs typeface="Times New Roman"/>
              </a:rPr>
              <a:t> </a:t>
            </a:r>
            <a:r>
              <a:rPr sz="3000" b="1" u="sng" spc="-13">
                <a:latin typeface="Times New Roman"/>
                <a:cs typeface="Times New Roman"/>
              </a:rPr>
              <a:t>Correctly</a:t>
            </a:r>
            <a:endParaRPr lang="en-US" sz="3000" b="1" spc="-13">
              <a:latin typeface="Times New Roman"/>
              <a:cs typeface="Times New Roman"/>
            </a:endParaRPr>
          </a:p>
        </p:txBody>
      </p:sp>
      <p:sp>
        <p:nvSpPr>
          <p:cNvPr id="7" name="object 4">
            <a:extLst>
              <a:ext uri="{FF2B5EF4-FFF2-40B4-BE49-F238E27FC236}">
                <a16:creationId xmlns:a16="http://schemas.microsoft.com/office/drawing/2014/main" id="{A3FE152B-8506-8C13-0889-662E9010CFC4}"/>
              </a:ext>
            </a:extLst>
          </p:cNvPr>
          <p:cNvSpPr txBox="1"/>
          <p:nvPr/>
        </p:nvSpPr>
        <p:spPr>
          <a:xfrm>
            <a:off x="1394837" y="1643134"/>
            <a:ext cx="9328054" cy="2860303"/>
          </a:xfrm>
          <a:prstGeom prst="rect">
            <a:avLst/>
          </a:prstGeom>
        </p:spPr>
        <p:txBody>
          <a:bodyPr vert="horz" wrap="square" lIns="0" tIns="15081" rIns="0" bIns="0" rtlCol="0" anchor="t">
            <a:spAutoFit/>
          </a:bodyPr>
          <a:lstStyle/>
          <a:p>
            <a:pPr marL="87313" marR="6350">
              <a:lnSpc>
                <a:spcPct val="125000"/>
              </a:lnSpc>
              <a:spcBef>
                <a:spcPts val="119"/>
              </a:spcBef>
            </a:pPr>
            <a:r>
              <a:rPr sz="1500" dirty="0">
                <a:latin typeface="Times New Roman"/>
                <a:cs typeface="Times New Roman"/>
              </a:rPr>
              <a:t>If your app doesn’t appear to be displaying correctly (e.g. missing text, colored boxes covering parts of the screen), you may need to restart the app (close it from running in the background) and reopen it. If you continue to experience issues, try the </a:t>
            </a:r>
            <a:r>
              <a:rPr lang="en-US" sz="1500" b="1" dirty="0">
                <a:latin typeface="Times New Roman"/>
                <a:cs typeface="Times New Roman"/>
              </a:rPr>
              <a:t>'</a:t>
            </a:r>
            <a:r>
              <a:rPr sz="1500" b="1" dirty="0">
                <a:latin typeface="Times New Roman"/>
                <a:cs typeface="Times New Roman"/>
              </a:rPr>
              <a:t>Rebuild Database</a:t>
            </a:r>
            <a:r>
              <a:rPr lang="en-US" sz="1500" b="1" dirty="0">
                <a:latin typeface="Times New Roman"/>
                <a:cs typeface="Times New Roman"/>
              </a:rPr>
              <a:t>'</a:t>
            </a:r>
            <a:r>
              <a:rPr sz="1500" b="1" dirty="0">
                <a:latin typeface="Times New Roman"/>
                <a:cs typeface="Times New Roman"/>
              </a:rPr>
              <a:t> </a:t>
            </a:r>
            <a:r>
              <a:rPr sz="1500" dirty="0">
                <a:latin typeface="Times New Roman"/>
                <a:cs typeface="Times New Roman"/>
              </a:rPr>
              <a:t>feature</a:t>
            </a:r>
            <a:r>
              <a:rPr lang="en-US" sz="1500" dirty="0">
                <a:latin typeface="Times New Roman"/>
                <a:cs typeface="Times New Roman"/>
              </a:rPr>
              <a:t>.</a:t>
            </a:r>
            <a:endParaRPr lang="en-US" sz="1500" dirty="0">
              <a:solidFill>
                <a:srgbClr val="000000"/>
              </a:solidFill>
              <a:latin typeface="Times New Roman"/>
              <a:cs typeface="Times New Roman"/>
            </a:endParaRPr>
          </a:p>
          <a:p>
            <a:pPr>
              <a:spcBef>
                <a:spcPts val="13"/>
              </a:spcBef>
            </a:pPr>
            <a:endParaRPr sz="1500">
              <a:latin typeface="Times New Roman"/>
              <a:cs typeface="Times New Roman"/>
            </a:endParaRPr>
          </a:p>
          <a:p>
            <a:pPr>
              <a:spcBef>
                <a:spcPts val="13"/>
              </a:spcBef>
            </a:pPr>
            <a:r>
              <a:rPr lang="en-US" sz="1500" dirty="0">
                <a:latin typeface="Times New Roman"/>
                <a:cs typeface="Times New Roman"/>
              </a:rPr>
              <a:t>Changing your devices screen orientation from portrait to landscape, can also cause display errors on the app. We recommend locking your phone screen at the beginning of the session, to ensure your device stays in portrait mode. If your devices switches to landscape, you can refresh the app and sign back in. You can find the session in progress, in </a:t>
            </a:r>
            <a:r>
              <a:rPr lang="en-US" sz="1500" b="1" dirty="0">
                <a:latin typeface="Times New Roman"/>
                <a:cs typeface="Times New Roman"/>
              </a:rPr>
              <a:t>'Previous Sessions'</a:t>
            </a:r>
            <a:r>
              <a:rPr lang="en-US" sz="1500" dirty="0">
                <a:latin typeface="Times New Roman"/>
                <a:cs typeface="Times New Roman"/>
              </a:rPr>
              <a:t>, where you have the option to resume. </a:t>
            </a:r>
          </a:p>
          <a:p>
            <a:pPr>
              <a:spcBef>
                <a:spcPts val="13"/>
              </a:spcBef>
            </a:pPr>
            <a:endParaRPr lang="en-US" sz="1500" b="1">
              <a:solidFill>
                <a:srgbClr val="000000"/>
              </a:solidFill>
              <a:latin typeface="Times New Roman"/>
              <a:cs typeface="Times New Roman"/>
            </a:endParaRPr>
          </a:p>
          <a:p>
            <a:pPr marL="15875" marR="1250950">
              <a:lnSpc>
                <a:spcPct val="136400"/>
              </a:lnSpc>
            </a:pPr>
            <a:r>
              <a:rPr sz="1500" dirty="0">
                <a:solidFill>
                  <a:srgbClr val="1E1E1F"/>
                </a:solidFill>
                <a:latin typeface="Times New Roman"/>
                <a:cs typeface="Times New Roman"/>
              </a:rPr>
              <a:t>When</a:t>
            </a:r>
            <a:r>
              <a:rPr sz="1500" spc="200" dirty="0">
                <a:solidFill>
                  <a:srgbClr val="1E1E1F"/>
                </a:solidFill>
                <a:latin typeface="Times New Roman"/>
                <a:cs typeface="Times New Roman"/>
              </a:rPr>
              <a:t> </a:t>
            </a:r>
            <a:r>
              <a:rPr sz="1500" dirty="0">
                <a:solidFill>
                  <a:srgbClr val="1E1E1F"/>
                </a:solidFill>
                <a:latin typeface="Times New Roman"/>
                <a:cs typeface="Times New Roman"/>
              </a:rPr>
              <a:t>you</a:t>
            </a:r>
            <a:r>
              <a:rPr sz="1500" spc="200" dirty="0">
                <a:solidFill>
                  <a:srgbClr val="1E1E1F"/>
                </a:solidFill>
                <a:latin typeface="Times New Roman"/>
                <a:cs typeface="Times New Roman"/>
              </a:rPr>
              <a:t> </a:t>
            </a:r>
            <a:r>
              <a:rPr sz="1500" dirty="0">
                <a:solidFill>
                  <a:srgbClr val="1E1E1F"/>
                </a:solidFill>
                <a:latin typeface="Times New Roman"/>
                <a:cs typeface="Times New Roman"/>
              </a:rPr>
              <a:t>log</a:t>
            </a:r>
            <a:r>
              <a:rPr sz="1500" spc="200" dirty="0">
                <a:solidFill>
                  <a:srgbClr val="1E1E1F"/>
                </a:solidFill>
                <a:latin typeface="Times New Roman"/>
                <a:cs typeface="Times New Roman"/>
              </a:rPr>
              <a:t> </a:t>
            </a:r>
            <a:r>
              <a:rPr sz="1500" dirty="0">
                <a:solidFill>
                  <a:srgbClr val="1E1E1F"/>
                </a:solidFill>
                <a:latin typeface="Times New Roman"/>
                <a:cs typeface="Times New Roman"/>
              </a:rPr>
              <a:t>back</a:t>
            </a:r>
            <a:r>
              <a:rPr sz="1500" spc="200" dirty="0">
                <a:solidFill>
                  <a:srgbClr val="1E1E1F"/>
                </a:solidFill>
                <a:latin typeface="Times New Roman"/>
                <a:cs typeface="Times New Roman"/>
              </a:rPr>
              <a:t> </a:t>
            </a:r>
            <a:r>
              <a:rPr sz="1500" dirty="0">
                <a:solidFill>
                  <a:srgbClr val="1E1E1F"/>
                </a:solidFill>
                <a:latin typeface="Times New Roman"/>
                <a:cs typeface="Times New Roman"/>
              </a:rPr>
              <a:t>in,</a:t>
            </a:r>
            <a:r>
              <a:rPr sz="1500" spc="169" dirty="0">
                <a:solidFill>
                  <a:srgbClr val="1E1E1F"/>
                </a:solidFill>
                <a:latin typeface="Times New Roman"/>
                <a:cs typeface="Times New Roman"/>
              </a:rPr>
              <a:t> </a:t>
            </a:r>
            <a:r>
              <a:rPr sz="1500" dirty="0">
                <a:solidFill>
                  <a:srgbClr val="1E1E1F"/>
                </a:solidFill>
                <a:latin typeface="Times New Roman"/>
                <a:cs typeface="Times New Roman"/>
              </a:rPr>
              <a:t>this</a:t>
            </a:r>
            <a:r>
              <a:rPr sz="1500" spc="163" dirty="0">
                <a:solidFill>
                  <a:srgbClr val="1E1E1F"/>
                </a:solidFill>
                <a:latin typeface="Times New Roman"/>
                <a:cs typeface="Times New Roman"/>
              </a:rPr>
              <a:t> </a:t>
            </a:r>
            <a:r>
              <a:rPr sz="1500" dirty="0">
                <a:solidFill>
                  <a:srgbClr val="1E1E1F"/>
                </a:solidFill>
                <a:latin typeface="Times New Roman"/>
                <a:cs typeface="Times New Roman"/>
              </a:rPr>
              <a:t>may</a:t>
            </a:r>
            <a:r>
              <a:rPr sz="1500" spc="200" dirty="0">
                <a:solidFill>
                  <a:srgbClr val="1E1E1F"/>
                </a:solidFill>
                <a:latin typeface="Times New Roman"/>
                <a:cs typeface="Times New Roman"/>
              </a:rPr>
              <a:t> </a:t>
            </a:r>
            <a:r>
              <a:rPr sz="1500" dirty="0">
                <a:solidFill>
                  <a:srgbClr val="1E1E1F"/>
                </a:solidFill>
                <a:latin typeface="Times New Roman"/>
                <a:cs typeface="Times New Roman"/>
              </a:rPr>
              <a:t>resolve</a:t>
            </a:r>
            <a:r>
              <a:rPr sz="1500" spc="181" dirty="0">
                <a:solidFill>
                  <a:srgbClr val="1E1E1F"/>
                </a:solidFill>
                <a:latin typeface="Times New Roman"/>
                <a:cs typeface="Times New Roman"/>
              </a:rPr>
              <a:t> </a:t>
            </a:r>
            <a:r>
              <a:rPr sz="1500" dirty="0">
                <a:solidFill>
                  <a:srgbClr val="1E1E1F"/>
                </a:solidFill>
                <a:latin typeface="Times New Roman"/>
                <a:cs typeface="Times New Roman"/>
              </a:rPr>
              <a:t>the</a:t>
            </a:r>
            <a:r>
              <a:rPr sz="1500" spc="188" dirty="0">
                <a:solidFill>
                  <a:srgbClr val="1E1E1F"/>
                </a:solidFill>
                <a:latin typeface="Times New Roman"/>
                <a:cs typeface="Times New Roman"/>
              </a:rPr>
              <a:t> </a:t>
            </a:r>
            <a:r>
              <a:rPr sz="1500" dirty="0">
                <a:solidFill>
                  <a:srgbClr val="1E1E1F"/>
                </a:solidFill>
                <a:latin typeface="Times New Roman"/>
                <a:cs typeface="Times New Roman"/>
              </a:rPr>
              <a:t>issue.</a:t>
            </a:r>
            <a:r>
              <a:rPr sz="1500" spc="169" dirty="0">
                <a:solidFill>
                  <a:srgbClr val="1E1E1F"/>
                </a:solidFill>
                <a:latin typeface="Times New Roman"/>
                <a:cs typeface="Times New Roman"/>
              </a:rPr>
              <a:t> </a:t>
            </a:r>
            <a:r>
              <a:rPr sz="1500" dirty="0">
                <a:solidFill>
                  <a:srgbClr val="1E1E1F"/>
                </a:solidFill>
                <a:latin typeface="Times New Roman"/>
                <a:cs typeface="Times New Roman"/>
              </a:rPr>
              <a:t>If</a:t>
            </a:r>
            <a:r>
              <a:rPr sz="1500" spc="142" dirty="0">
                <a:solidFill>
                  <a:srgbClr val="1E1E1F"/>
                </a:solidFill>
                <a:latin typeface="Times New Roman"/>
                <a:cs typeface="Times New Roman"/>
              </a:rPr>
              <a:t> </a:t>
            </a:r>
            <a:r>
              <a:rPr sz="1500" dirty="0">
                <a:solidFill>
                  <a:srgbClr val="1E1E1F"/>
                </a:solidFill>
                <a:latin typeface="Times New Roman"/>
                <a:cs typeface="Times New Roman"/>
              </a:rPr>
              <a:t>you</a:t>
            </a:r>
            <a:r>
              <a:rPr sz="1500" spc="200" dirty="0">
                <a:solidFill>
                  <a:srgbClr val="1E1E1F"/>
                </a:solidFill>
                <a:latin typeface="Times New Roman"/>
                <a:cs typeface="Times New Roman"/>
              </a:rPr>
              <a:t> </a:t>
            </a:r>
            <a:r>
              <a:rPr sz="1500" dirty="0">
                <a:solidFill>
                  <a:srgbClr val="1E1E1F"/>
                </a:solidFill>
                <a:latin typeface="Times New Roman"/>
                <a:cs typeface="Times New Roman"/>
              </a:rPr>
              <a:t>continue</a:t>
            </a:r>
            <a:r>
              <a:rPr sz="1500" spc="188" dirty="0">
                <a:solidFill>
                  <a:srgbClr val="1E1E1F"/>
                </a:solidFill>
                <a:latin typeface="Times New Roman"/>
                <a:cs typeface="Times New Roman"/>
              </a:rPr>
              <a:t> </a:t>
            </a:r>
            <a:r>
              <a:rPr sz="1500" dirty="0">
                <a:solidFill>
                  <a:srgbClr val="1E1E1F"/>
                </a:solidFill>
                <a:latin typeface="Times New Roman"/>
                <a:cs typeface="Times New Roman"/>
              </a:rPr>
              <a:t>to</a:t>
            </a:r>
            <a:r>
              <a:rPr sz="1500" spc="200" dirty="0">
                <a:solidFill>
                  <a:srgbClr val="1E1E1F"/>
                </a:solidFill>
                <a:latin typeface="Times New Roman"/>
                <a:cs typeface="Times New Roman"/>
              </a:rPr>
              <a:t> </a:t>
            </a:r>
            <a:r>
              <a:rPr sz="1500" dirty="0">
                <a:solidFill>
                  <a:srgbClr val="1E1E1F"/>
                </a:solidFill>
                <a:latin typeface="Times New Roman"/>
                <a:cs typeface="Times New Roman"/>
              </a:rPr>
              <a:t>experience</a:t>
            </a:r>
            <a:r>
              <a:rPr sz="1500" spc="181" dirty="0">
                <a:solidFill>
                  <a:srgbClr val="1E1E1F"/>
                </a:solidFill>
                <a:latin typeface="Times New Roman"/>
                <a:cs typeface="Times New Roman"/>
              </a:rPr>
              <a:t> </a:t>
            </a:r>
            <a:r>
              <a:rPr sz="1500" dirty="0">
                <a:solidFill>
                  <a:srgbClr val="1E1E1F"/>
                </a:solidFill>
                <a:latin typeface="Times New Roman"/>
                <a:cs typeface="Times New Roman"/>
              </a:rPr>
              <a:t>this</a:t>
            </a:r>
            <a:r>
              <a:rPr sz="1500" spc="163" dirty="0">
                <a:solidFill>
                  <a:srgbClr val="1E1E1F"/>
                </a:solidFill>
                <a:latin typeface="Times New Roman"/>
                <a:cs typeface="Times New Roman"/>
              </a:rPr>
              <a:t> </a:t>
            </a:r>
            <a:r>
              <a:rPr sz="1500" dirty="0">
                <a:solidFill>
                  <a:srgbClr val="1E1E1F"/>
                </a:solidFill>
                <a:latin typeface="Times New Roman"/>
                <a:cs typeface="Times New Roman"/>
              </a:rPr>
              <a:t>issue,</a:t>
            </a:r>
            <a:r>
              <a:rPr sz="1500" spc="169" dirty="0">
                <a:solidFill>
                  <a:srgbClr val="1E1E1F"/>
                </a:solidFill>
                <a:latin typeface="Times New Roman"/>
                <a:cs typeface="Times New Roman"/>
              </a:rPr>
              <a:t> </a:t>
            </a:r>
            <a:r>
              <a:rPr sz="1500" dirty="0">
                <a:solidFill>
                  <a:srgbClr val="1E1E1F"/>
                </a:solidFill>
                <a:latin typeface="Times New Roman"/>
                <a:cs typeface="Times New Roman"/>
              </a:rPr>
              <a:t>please</a:t>
            </a:r>
            <a:r>
              <a:rPr sz="1500" spc="181" dirty="0">
                <a:solidFill>
                  <a:srgbClr val="1E1E1F"/>
                </a:solidFill>
                <a:latin typeface="Times New Roman"/>
                <a:cs typeface="Times New Roman"/>
              </a:rPr>
              <a:t> </a:t>
            </a:r>
            <a:r>
              <a:rPr sz="1500" spc="-13" dirty="0">
                <a:solidFill>
                  <a:srgbClr val="1E1E1F"/>
                </a:solidFill>
                <a:latin typeface="Times New Roman"/>
                <a:cs typeface="Times New Roman"/>
              </a:rPr>
              <a:t>contact </a:t>
            </a:r>
            <a:r>
              <a:rPr sz="1500" spc="-13" dirty="0">
                <a:solidFill>
                  <a:srgbClr val="1E1E1F"/>
                </a:solidFill>
                <a:latin typeface="Times New Roman"/>
                <a:cs typeface="Times New Roman"/>
                <a:hlinkClick r:id="rId4"/>
              </a:rPr>
              <a:t>support@appliedabc.com</a:t>
            </a:r>
            <a:r>
              <a:rPr lang="en-US" sz="1500" spc="-13" dirty="0">
                <a:solidFill>
                  <a:srgbClr val="1E1E1F"/>
                </a:solidFill>
                <a:latin typeface="Times New Roman"/>
                <a:cs typeface="Times New Roman"/>
              </a:rPr>
              <a:t> and </a:t>
            </a:r>
            <a:r>
              <a:rPr lang="en-US" sz="1500" spc="-13" dirty="0">
                <a:solidFill>
                  <a:srgbClr val="1E1E1F"/>
                </a:solidFill>
                <a:latin typeface="Times New Roman"/>
                <a:cs typeface="Times New Roman"/>
                <a:hlinkClick r:id="rId5"/>
              </a:rPr>
              <a:t>atrack.clinicalsupport@appliedabc.com</a:t>
            </a:r>
            <a:r>
              <a:rPr lang="en-US" sz="1500" spc="-13" dirty="0">
                <a:solidFill>
                  <a:srgbClr val="1E1E1F"/>
                </a:solidFill>
                <a:latin typeface="Times New Roman"/>
                <a:cs typeface="Times New Roman"/>
              </a:rPr>
              <a:t> </a:t>
            </a:r>
            <a:endParaRPr sz="1500" dirty="0">
              <a:latin typeface="Times New Roman"/>
              <a:cs typeface="Times New Roman"/>
            </a:endParaRPr>
          </a:p>
        </p:txBody>
      </p:sp>
    </p:spTree>
    <p:extLst>
      <p:ext uri="{BB962C8B-B14F-4D97-AF65-F5344CB8AC3E}">
        <p14:creationId xmlns:p14="http://schemas.microsoft.com/office/powerpoint/2010/main" val="1188645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2654B31B-CFAA-F095-090B-3EA2868E76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0887" y="6302920"/>
            <a:ext cx="2004915" cy="359626"/>
          </a:xfrm>
          <a:prstGeom prst="rect">
            <a:avLst/>
          </a:prstGeom>
        </p:spPr>
      </p:pic>
      <p:sp>
        <p:nvSpPr>
          <p:cNvPr id="4" name="object 4">
            <a:extLst>
              <a:ext uri="{FF2B5EF4-FFF2-40B4-BE49-F238E27FC236}">
                <a16:creationId xmlns:a16="http://schemas.microsoft.com/office/drawing/2014/main" id="{E73E4D8B-AF22-4171-B02A-36EDD00A3E9E}"/>
              </a:ext>
            </a:extLst>
          </p:cNvPr>
          <p:cNvSpPr txBox="1">
            <a:spLocks noGrp="1"/>
          </p:cNvSpPr>
          <p:nvPr>
            <p:ph type="title"/>
          </p:nvPr>
        </p:nvSpPr>
        <p:spPr>
          <a:xfrm>
            <a:off x="2911244" y="556604"/>
            <a:ext cx="6646833" cy="554639"/>
          </a:xfrm>
          <a:prstGeom prst="rect">
            <a:avLst/>
          </a:prstGeom>
        </p:spPr>
        <p:txBody>
          <a:bodyPr vert="horz" wrap="square" lIns="0" tIns="15875" rIns="0" bIns="0" rtlCol="0" anchor="ctr">
            <a:spAutoFit/>
          </a:bodyPr>
          <a:lstStyle/>
          <a:p>
            <a:pPr marL="15875" algn="ctr">
              <a:lnSpc>
                <a:spcPct val="100000"/>
              </a:lnSpc>
              <a:spcBef>
                <a:spcPts val="125"/>
              </a:spcBef>
            </a:pPr>
            <a:r>
              <a:rPr sz="3500" b="1" u="sng">
                <a:latin typeface="Times New Roman"/>
                <a:cs typeface="Times New Roman"/>
              </a:rPr>
              <a:t>App</a:t>
            </a:r>
            <a:r>
              <a:rPr sz="3500" b="1" u="sng" spc="81">
                <a:latin typeface="Times New Roman"/>
                <a:cs typeface="Times New Roman"/>
              </a:rPr>
              <a:t> </a:t>
            </a:r>
            <a:r>
              <a:rPr sz="3500" b="1" u="sng">
                <a:latin typeface="Times New Roman"/>
                <a:cs typeface="Times New Roman"/>
              </a:rPr>
              <a:t>Crashes</a:t>
            </a:r>
            <a:r>
              <a:rPr sz="3500" b="1" u="sng" spc="75">
                <a:latin typeface="Times New Roman"/>
                <a:cs typeface="Times New Roman"/>
              </a:rPr>
              <a:t> </a:t>
            </a:r>
            <a:r>
              <a:rPr sz="3500" b="1" u="sng">
                <a:latin typeface="Times New Roman"/>
                <a:cs typeface="Times New Roman"/>
              </a:rPr>
              <a:t>And</a:t>
            </a:r>
            <a:r>
              <a:rPr sz="3500" b="1" u="sng" spc="81">
                <a:latin typeface="Times New Roman"/>
                <a:cs typeface="Times New Roman"/>
              </a:rPr>
              <a:t> </a:t>
            </a:r>
            <a:r>
              <a:rPr sz="3500" b="1" u="sng">
                <a:latin typeface="Times New Roman"/>
                <a:cs typeface="Times New Roman"/>
              </a:rPr>
              <a:t>Kicks</a:t>
            </a:r>
            <a:r>
              <a:rPr sz="3500" b="1" u="sng" spc="75">
                <a:latin typeface="Times New Roman"/>
                <a:cs typeface="Times New Roman"/>
              </a:rPr>
              <a:t> </a:t>
            </a:r>
            <a:r>
              <a:rPr sz="3500" b="1" u="sng">
                <a:latin typeface="Times New Roman"/>
                <a:cs typeface="Times New Roman"/>
              </a:rPr>
              <a:t>Me</a:t>
            </a:r>
            <a:r>
              <a:rPr sz="3500" b="1" u="sng" spc="19">
                <a:latin typeface="Times New Roman"/>
                <a:cs typeface="Times New Roman"/>
              </a:rPr>
              <a:t> </a:t>
            </a:r>
            <a:r>
              <a:rPr sz="3500" b="1" u="sng" spc="-31">
                <a:latin typeface="Times New Roman"/>
                <a:cs typeface="Times New Roman"/>
              </a:rPr>
              <a:t>Out</a:t>
            </a:r>
            <a:endParaRPr lang="en-US" sz="3500" b="1" u="sng" spc="-31">
              <a:latin typeface="Times New Roman"/>
              <a:cs typeface="Times New Roman"/>
            </a:endParaRPr>
          </a:p>
        </p:txBody>
      </p:sp>
      <p:sp>
        <p:nvSpPr>
          <p:cNvPr id="6" name="object 2">
            <a:extLst>
              <a:ext uri="{FF2B5EF4-FFF2-40B4-BE49-F238E27FC236}">
                <a16:creationId xmlns:a16="http://schemas.microsoft.com/office/drawing/2014/main" id="{3C2E259C-4B20-2AB3-6CF5-583555A95677}"/>
              </a:ext>
            </a:extLst>
          </p:cNvPr>
          <p:cNvSpPr txBox="1"/>
          <p:nvPr/>
        </p:nvSpPr>
        <p:spPr>
          <a:xfrm>
            <a:off x="1723484" y="2056573"/>
            <a:ext cx="9020969" cy="2742097"/>
          </a:xfrm>
          <a:prstGeom prst="rect">
            <a:avLst/>
          </a:prstGeom>
        </p:spPr>
        <p:txBody>
          <a:bodyPr vert="horz" wrap="square" lIns="0" tIns="15875" rIns="0" bIns="0" rtlCol="0" anchor="t">
            <a:spAutoFit/>
          </a:bodyPr>
          <a:lstStyle/>
          <a:p>
            <a:pPr marL="15875" marR="6350">
              <a:lnSpc>
                <a:spcPct val="148100"/>
              </a:lnSpc>
              <a:spcBef>
                <a:spcPts val="125"/>
              </a:spcBef>
            </a:pPr>
            <a:r>
              <a:rPr sz="1688" dirty="0">
                <a:latin typeface="Times New Roman"/>
                <a:cs typeface="Times New Roman"/>
              </a:rPr>
              <a:t>Whenever</a:t>
            </a:r>
            <a:r>
              <a:rPr sz="1688" spc="38" dirty="0">
                <a:latin typeface="Times New Roman"/>
                <a:cs typeface="Times New Roman"/>
              </a:rPr>
              <a:t> </a:t>
            </a:r>
            <a:r>
              <a:rPr sz="1688" dirty="0">
                <a:latin typeface="Times New Roman"/>
                <a:cs typeface="Times New Roman"/>
              </a:rPr>
              <a:t>this</a:t>
            </a:r>
            <a:r>
              <a:rPr sz="1688" spc="38" dirty="0">
                <a:latin typeface="Times New Roman"/>
                <a:cs typeface="Times New Roman"/>
              </a:rPr>
              <a:t> </a:t>
            </a:r>
            <a:r>
              <a:rPr sz="1688" dirty="0">
                <a:latin typeface="Times New Roman"/>
                <a:cs typeface="Times New Roman"/>
              </a:rPr>
              <a:t>happens,</a:t>
            </a:r>
            <a:r>
              <a:rPr sz="1688" spc="81" dirty="0">
                <a:latin typeface="Times New Roman"/>
                <a:cs typeface="Times New Roman"/>
              </a:rPr>
              <a:t> </a:t>
            </a:r>
            <a:r>
              <a:rPr sz="1688" dirty="0">
                <a:latin typeface="Times New Roman"/>
                <a:cs typeface="Times New Roman"/>
              </a:rPr>
              <a:t>mark</a:t>
            </a:r>
            <a:r>
              <a:rPr sz="1688" spc="38" dirty="0">
                <a:latin typeface="Times New Roman"/>
                <a:cs typeface="Times New Roman"/>
              </a:rPr>
              <a:t> </a:t>
            </a:r>
            <a:r>
              <a:rPr sz="1688" dirty="0">
                <a:latin typeface="Times New Roman"/>
                <a:cs typeface="Times New Roman"/>
              </a:rPr>
              <a:t>the</a:t>
            </a:r>
            <a:r>
              <a:rPr sz="1688" spc="38" dirty="0">
                <a:latin typeface="Times New Roman"/>
                <a:cs typeface="Times New Roman"/>
              </a:rPr>
              <a:t> </a:t>
            </a:r>
            <a:r>
              <a:rPr sz="1688" dirty="0">
                <a:latin typeface="Times New Roman"/>
                <a:cs typeface="Times New Roman"/>
              </a:rPr>
              <a:t>exact</a:t>
            </a:r>
            <a:r>
              <a:rPr sz="1688" spc="38" dirty="0">
                <a:latin typeface="Times New Roman"/>
                <a:cs typeface="Times New Roman"/>
              </a:rPr>
              <a:t> </a:t>
            </a:r>
            <a:r>
              <a:rPr sz="1688" dirty="0">
                <a:latin typeface="Times New Roman"/>
                <a:cs typeface="Times New Roman"/>
              </a:rPr>
              <a:t>time</a:t>
            </a:r>
            <a:r>
              <a:rPr sz="1688" spc="38" dirty="0">
                <a:latin typeface="Times New Roman"/>
                <a:cs typeface="Times New Roman"/>
              </a:rPr>
              <a:t> </a:t>
            </a:r>
            <a:r>
              <a:rPr sz="1688" dirty="0">
                <a:latin typeface="Times New Roman"/>
                <a:cs typeface="Times New Roman"/>
              </a:rPr>
              <a:t>it</a:t>
            </a:r>
            <a:r>
              <a:rPr sz="1688" spc="38" dirty="0">
                <a:latin typeface="Times New Roman"/>
                <a:cs typeface="Times New Roman"/>
              </a:rPr>
              <a:t> </a:t>
            </a:r>
            <a:r>
              <a:rPr sz="1688" dirty="0">
                <a:latin typeface="Times New Roman"/>
                <a:cs typeface="Times New Roman"/>
              </a:rPr>
              <a:t>happened</a:t>
            </a:r>
            <a:r>
              <a:rPr sz="1688" spc="38" dirty="0">
                <a:latin typeface="Times New Roman"/>
                <a:cs typeface="Times New Roman"/>
              </a:rPr>
              <a:t> </a:t>
            </a:r>
            <a:r>
              <a:rPr sz="1688" dirty="0">
                <a:latin typeface="Times New Roman"/>
                <a:cs typeface="Times New Roman"/>
              </a:rPr>
              <a:t>and</a:t>
            </a:r>
            <a:r>
              <a:rPr sz="1688" spc="38" dirty="0">
                <a:latin typeface="Times New Roman"/>
                <a:cs typeface="Times New Roman"/>
              </a:rPr>
              <a:t> </a:t>
            </a:r>
            <a:r>
              <a:rPr sz="1688" dirty="0">
                <a:latin typeface="Times New Roman"/>
                <a:cs typeface="Times New Roman"/>
              </a:rPr>
              <a:t>attempt</a:t>
            </a:r>
            <a:r>
              <a:rPr sz="1688" spc="38" dirty="0">
                <a:latin typeface="Times New Roman"/>
                <a:cs typeface="Times New Roman"/>
              </a:rPr>
              <a:t> </a:t>
            </a:r>
            <a:r>
              <a:rPr sz="1688" dirty="0">
                <a:latin typeface="Times New Roman"/>
                <a:cs typeface="Times New Roman"/>
              </a:rPr>
              <a:t>to</a:t>
            </a:r>
            <a:r>
              <a:rPr sz="1688" spc="38" dirty="0">
                <a:latin typeface="Times New Roman"/>
                <a:cs typeface="Times New Roman"/>
              </a:rPr>
              <a:t> </a:t>
            </a:r>
            <a:r>
              <a:rPr sz="1688" dirty="0">
                <a:latin typeface="Times New Roman"/>
                <a:cs typeface="Times New Roman"/>
              </a:rPr>
              <a:t>restart</a:t>
            </a:r>
            <a:r>
              <a:rPr sz="1688" spc="38" dirty="0">
                <a:latin typeface="Times New Roman"/>
                <a:cs typeface="Times New Roman"/>
              </a:rPr>
              <a:t> </a:t>
            </a:r>
            <a:r>
              <a:rPr sz="1688" dirty="0">
                <a:latin typeface="Times New Roman"/>
                <a:cs typeface="Times New Roman"/>
              </a:rPr>
              <a:t>your</a:t>
            </a:r>
            <a:r>
              <a:rPr sz="1688" spc="38" dirty="0">
                <a:latin typeface="Times New Roman"/>
                <a:cs typeface="Times New Roman"/>
              </a:rPr>
              <a:t> </a:t>
            </a:r>
            <a:r>
              <a:rPr sz="1688" dirty="0">
                <a:latin typeface="Times New Roman"/>
                <a:cs typeface="Times New Roman"/>
              </a:rPr>
              <a:t>app</a:t>
            </a:r>
            <a:r>
              <a:rPr sz="1688" spc="38" dirty="0">
                <a:latin typeface="Times New Roman"/>
                <a:cs typeface="Times New Roman"/>
              </a:rPr>
              <a:t> </a:t>
            </a:r>
            <a:r>
              <a:rPr sz="1688" dirty="0">
                <a:latin typeface="Times New Roman"/>
                <a:cs typeface="Times New Roman"/>
              </a:rPr>
              <a:t>and</a:t>
            </a:r>
            <a:r>
              <a:rPr sz="1688" spc="44" dirty="0">
                <a:latin typeface="Times New Roman"/>
                <a:cs typeface="Times New Roman"/>
              </a:rPr>
              <a:t> </a:t>
            </a:r>
            <a:r>
              <a:rPr sz="1688" dirty="0">
                <a:latin typeface="Times New Roman"/>
                <a:cs typeface="Times New Roman"/>
              </a:rPr>
              <a:t>resume</a:t>
            </a:r>
            <a:r>
              <a:rPr sz="1688" spc="38" dirty="0">
                <a:latin typeface="Times New Roman"/>
                <a:cs typeface="Times New Roman"/>
              </a:rPr>
              <a:t> </a:t>
            </a:r>
            <a:r>
              <a:rPr sz="1688" spc="-31" dirty="0">
                <a:latin typeface="Times New Roman"/>
                <a:cs typeface="Times New Roman"/>
              </a:rPr>
              <a:t>the </a:t>
            </a:r>
            <a:r>
              <a:rPr sz="1688" dirty="0">
                <a:latin typeface="Times New Roman"/>
                <a:cs typeface="Times New Roman"/>
              </a:rPr>
              <a:t>session</a:t>
            </a:r>
            <a:r>
              <a:rPr sz="1688" spc="31" dirty="0">
                <a:latin typeface="Times New Roman"/>
                <a:cs typeface="Times New Roman"/>
              </a:rPr>
              <a:t> </a:t>
            </a:r>
            <a:r>
              <a:rPr sz="1688" dirty="0">
                <a:latin typeface="Times New Roman"/>
                <a:cs typeface="Times New Roman"/>
              </a:rPr>
              <a:t>(the</a:t>
            </a:r>
            <a:r>
              <a:rPr sz="1688" spc="38" dirty="0">
                <a:latin typeface="Times New Roman"/>
                <a:cs typeface="Times New Roman"/>
              </a:rPr>
              <a:t> </a:t>
            </a:r>
            <a:r>
              <a:rPr sz="1688" dirty="0">
                <a:latin typeface="Times New Roman"/>
                <a:cs typeface="Times New Roman"/>
              </a:rPr>
              <a:t>session</a:t>
            </a:r>
            <a:r>
              <a:rPr sz="1688" spc="31" dirty="0">
                <a:latin typeface="Times New Roman"/>
                <a:cs typeface="Times New Roman"/>
              </a:rPr>
              <a:t> </a:t>
            </a:r>
            <a:r>
              <a:rPr sz="1688" dirty="0">
                <a:latin typeface="Times New Roman"/>
                <a:cs typeface="Times New Roman"/>
              </a:rPr>
              <a:t>can</a:t>
            </a:r>
            <a:r>
              <a:rPr sz="1688" spc="38" dirty="0">
                <a:latin typeface="Times New Roman"/>
                <a:cs typeface="Times New Roman"/>
              </a:rPr>
              <a:t> </a:t>
            </a:r>
            <a:r>
              <a:rPr sz="1688" dirty="0">
                <a:latin typeface="Times New Roman"/>
                <a:cs typeface="Times New Roman"/>
              </a:rPr>
              <a:t>be</a:t>
            </a:r>
            <a:r>
              <a:rPr sz="1688" spc="31" dirty="0">
                <a:latin typeface="Times New Roman"/>
                <a:cs typeface="Times New Roman"/>
              </a:rPr>
              <a:t> </a:t>
            </a:r>
            <a:r>
              <a:rPr sz="1688" dirty="0">
                <a:latin typeface="Times New Roman"/>
                <a:cs typeface="Times New Roman"/>
              </a:rPr>
              <a:t>found</a:t>
            </a:r>
            <a:r>
              <a:rPr sz="1688" spc="38" dirty="0">
                <a:latin typeface="Times New Roman"/>
                <a:cs typeface="Times New Roman"/>
              </a:rPr>
              <a:t> </a:t>
            </a:r>
            <a:r>
              <a:rPr sz="1688" dirty="0">
                <a:latin typeface="Times New Roman"/>
                <a:cs typeface="Times New Roman"/>
              </a:rPr>
              <a:t>under</a:t>
            </a:r>
            <a:r>
              <a:rPr sz="1688" spc="31" dirty="0">
                <a:latin typeface="Times New Roman"/>
                <a:cs typeface="Times New Roman"/>
              </a:rPr>
              <a:t> </a:t>
            </a:r>
            <a:r>
              <a:rPr lang="en-US" sz="1688" b="1" spc="31" dirty="0">
                <a:latin typeface="Times New Roman"/>
                <a:cs typeface="Times New Roman"/>
              </a:rPr>
              <a:t>‘P</a:t>
            </a:r>
            <a:r>
              <a:rPr sz="1688" b="1" dirty="0">
                <a:latin typeface="Times New Roman"/>
                <a:cs typeface="Times New Roman"/>
              </a:rPr>
              <a:t>rior</a:t>
            </a:r>
            <a:r>
              <a:rPr sz="1688" b="1" spc="38" dirty="0">
                <a:latin typeface="Times New Roman"/>
                <a:cs typeface="Times New Roman"/>
              </a:rPr>
              <a:t> </a:t>
            </a:r>
            <a:r>
              <a:rPr lang="en-US" sz="1688" b="1" spc="38" dirty="0">
                <a:latin typeface="Times New Roman"/>
                <a:cs typeface="Times New Roman"/>
              </a:rPr>
              <a:t>S</a:t>
            </a:r>
            <a:r>
              <a:rPr sz="1688" b="1" dirty="0">
                <a:latin typeface="Times New Roman"/>
                <a:cs typeface="Times New Roman"/>
              </a:rPr>
              <a:t>essions</a:t>
            </a:r>
            <a:r>
              <a:rPr lang="en-US" sz="1688" dirty="0">
                <a:latin typeface="Times New Roman"/>
                <a:cs typeface="Times New Roman"/>
              </a:rPr>
              <a:t>'</a:t>
            </a:r>
            <a:r>
              <a:rPr sz="1688" dirty="0">
                <a:latin typeface="Times New Roman"/>
                <a:cs typeface="Times New Roman"/>
              </a:rPr>
              <a:t>).</a:t>
            </a:r>
            <a:r>
              <a:rPr sz="1688" spc="81" dirty="0">
                <a:latin typeface="Times New Roman"/>
                <a:cs typeface="Times New Roman"/>
              </a:rPr>
              <a:t> </a:t>
            </a:r>
            <a:r>
              <a:rPr sz="1688" dirty="0">
                <a:latin typeface="Times New Roman"/>
                <a:cs typeface="Times New Roman"/>
              </a:rPr>
              <a:t>After</a:t>
            </a:r>
            <a:r>
              <a:rPr sz="1688" spc="38" dirty="0">
                <a:latin typeface="Times New Roman"/>
                <a:cs typeface="Times New Roman"/>
              </a:rPr>
              <a:t> </a:t>
            </a:r>
            <a:r>
              <a:rPr sz="1688" dirty="0">
                <a:latin typeface="Times New Roman"/>
                <a:cs typeface="Times New Roman"/>
              </a:rPr>
              <a:t>your</a:t>
            </a:r>
            <a:r>
              <a:rPr sz="1688" spc="31" dirty="0">
                <a:latin typeface="Times New Roman"/>
                <a:cs typeface="Times New Roman"/>
              </a:rPr>
              <a:t> </a:t>
            </a:r>
            <a:r>
              <a:rPr sz="1688" dirty="0">
                <a:latin typeface="Times New Roman"/>
                <a:cs typeface="Times New Roman"/>
              </a:rPr>
              <a:t>session</a:t>
            </a:r>
            <a:r>
              <a:rPr sz="1688" spc="38" dirty="0">
                <a:latin typeface="Times New Roman"/>
                <a:cs typeface="Times New Roman"/>
              </a:rPr>
              <a:t> </a:t>
            </a:r>
            <a:r>
              <a:rPr sz="1688" dirty="0">
                <a:latin typeface="Times New Roman"/>
                <a:cs typeface="Times New Roman"/>
              </a:rPr>
              <a:t>is</a:t>
            </a:r>
            <a:r>
              <a:rPr sz="1688" spc="31" dirty="0">
                <a:latin typeface="Times New Roman"/>
                <a:cs typeface="Times New Roman"/>
              </a:rPr>
              <a:t> </a:t>
            </a:r>
            <a:r>
              <a:rPr sz="1688" dirty="0">
                <a:latin typeface="Times New Roman"/>
                <a:cs typeface="Times New Roman"/>
              </a:rPr>
              <a:t>complete,</a:t>
            </a:r>
            <a:r>
              <a:rPr sz="1688" spc="81" dirty="0">
                <a:latin typeface="Times New Roman"/>
                <a:cs typeface="Times New Roman"/>
              </a:rPr>
              <a:t> </a:t>
            </a:r>
            <a:r>
              <a:rPr sz="1688" dirty="0">
                <a:latin typeface="Times New Roman"/>
                <a:cs typeface="Times New Roman"/>
              </a:rPr>
              <a:t>report</a:t>
            </a:r>
            <a:r>
              <a:rPr sz="1688" spc="38" dirty="0">
                <a:latin typeface="Times New Roman"/>
                <a:cs typeface="Times New Roman"/>
              </a:rPr>
              <a:t> </a:t>
            </a:r>
            <a:r>
              <a:rPr sz="1688" dirty="0">
                <a:latin typeface="Times New Roman"/>
                <a:cs typeface="Times New Roman"/>
              </a:rPr>
              <a:t>the</a:t>
            </a:r>
            <a:r>
              <a:rPr sz="1688" spc="38" dirty="0">
                <a:latin typeface="Times New Roman"/>
                <a:cs typeface="Times New Roman"/>
              </a:rPr>
              <a:t> </a:t>
            </a:r>
            <a:r>
              <a:rPr sz="1688" spc="-25" dirty="0">
                <a:latin typeface="Times New Roman"/>
                <a:cs typeface="Times New Roman"/>
              </a:rPr>
              <a:t>time </a:t>
            </a:r>
            <a:r>
              <a:rPr sz="1688" dirty="0">
                <a:latin typeface="Times New Roman"/>
                <a:cs typeface="Times New Roman"/>
              </a:rPr>
              <a:t>(multiple</a:t>
            </a:r>
            <a:r>
              <a:rPr sz="1688" spc="38" dirty="0">
                <a:latin typeface="Times New Roman"/>
                <a:cs typeface="Times New Roman"/>
              </a:rPr>
              <a:t> </a:t>
            </a:r>
            <a:r>
              <a:rPr sz="1688" dirty="0">
                <a:latin typeface="Times New Roman"/>
                <a:cs typeface="Times New Roman"/>
              </a:rPr>
              <a:t>if</a:t>
            </a:r>
            <a:r>
              <a:rPr sz="1688" spc="38" dirty="0">
                <a:latin typeface="Times New Roman"/>
                <a:cs typeface="Times New Roman"/>
              </a:rPr>
              <a:t> </a:t>
            </a:r>
            <a:r>
              <a:rPr sz="1688" dirty="0">
                <a:latin typeface="Times New Roman"/>
                <a:cs typeface="Times New Roman"/>
              </a:rPr>
              <a:t>there</a:t>
            </a:r>
            <a:r>
              <a:rPr sz="1688" spc="38" dirty="0">
                <a:latin typeface="Times New Roman"/>
                <a:cs typeface="Times New Roman"/>
              </a:rPr>
              <a:t> </a:t>
            </a:r>
            <a:r>
              <a:rPr sz="1688" dirty="0">
                <a:latin typeface="Times New Roman"/>
                <a:cs typeface="Times New Roman"/>
              </a:rPr>
              <a:t>was</a:t>
            </a:r>
            <a:r>
              <a:rPr sz="1688" spc="38" dirty="0">
                <a:latin typeface="Times New Roman"/>
                <a:cs typeface="Times New Roman"/>
              </a:rPr>
              <a:t> </a:t>
            </a:r>
            <a:r>
              <a:rPr sz="1688" dirty="0">
                <a:latin typeface="Times New Roman"/>
                <a:cs typeface="Times New Roman"/>
              </a:rPr>
              <a:t>more</a:t>
            </a:r>
            <a:r>
              <a:rPr sz="1688" spc="38" dirty="0">
                <a:latin typeface="Times New Roman"/>
                <a:cs typeface="Times New Roman"/>
              </a:rPr>
              <a:t> </a:t>
            </a:r>
            <a:r>
              <a:rPr sz="1688" dirty="0">
                <a:latin typeface="Times New Roman"/>
                <a:cs typeface="Times New Roman"/>
              </a:rPr>
              <a:t>than</a:t>
            </a:r>
            <a:r>
              <a:rPr sz="1688" spc="38" dirty="0">
                <a:latin typeface="Times New Roman"/>
                <a:cs typeface="Times New Roman"/>
              </a:rPr>
              <a:t> </a:t>
            </a:r>
            <a:r>
              <a:rPr sz="1688" dirty="0">
                <a:latin typeface="Times New Roman"/>
                <a:cs typeface="Times New Roman"/>
              </a:rPr>
              <a:t>one</a:t>
            </a:r>
            <a:r>
              <a:rPr sz="1688" spc="38" dirty="0">
                <a:latin typeface="Times New Roman"/>
                <a:cs typeface="Times New Roman"/>
              </a:rPr>
              <a:t> </a:t>
            </a:r>
            <a:r>
              <a:rPr sz="1688" dirty="0">
                <a:latin typeface="Times New Roman"/>
                <a:cs typeface="Times New Roman"/>
              </a:rPr>
              <a:t>occurrence</a:t>
            </a:r>
            <a:r>
              <a:rPr sz="1688" spc="38" dirty="0">
                <a:latin typeface="Times New Roman"/>
                <a:cs typeface="Times New Roman"/>
              </a:rPr>
              <a:t> </a:t>
            </a:r>
            <a:r>
              <a:rPr sz="1688" dirty="0">
                <a:latin typeface="Times New Roman"/>
                <a:cs typeface="Times New Roman"/>
              </a:rPr>
              <a:t>the</a:t>
            </a:r>
            <a:r>
              <a:rPr sz="1688" spc="38" dirty="0">
                <a:latin typeface="Times New Roman"/>
                <a:cs typeface="Times New Roman"/>
              </a:rPr>
              <a:t> </a:t>
            </a:r>
            <a:r>
              <a:rPr sz="1688" dirty="0">
                <a:latin typeface="Times New Roman"/>
                <a:cs typeface="Times New Roman"/>
              </a:rPr>
              <a:t>app</a:t>
            </a:r>
            <a:r>
              <a:rPr sz="1688" spc="38" dirty="0">
                <a:latin typeface="Times New Roman"/>
                <a:cs typeface="Times New Roman"/>
              </a:rPr>
              <a:t> </a:t>
            </a:r>
            <a:r>
              <a:rPr sz="1688" dirty="0">
                <a:latin typeface="Times New Roman"/>
                <a:cs typeface="Times New Roman"/>
              </a:rPr>
              <a:t>crashed</a:t>
            </a:r>
            <a:r>
              <a:rPr lang="en-US" sz="1688" dirty="0">
                <a:latin typeface="Times New Roman"/>
                <a:cs typeface="Times New Roman"/>
              </a:rPr>
              <a:t>)</a:t>
            </a:r>
            <a:r>
              <a:rPr sz="1688" spc="38" dirty="0">
                <a:latin typeface="Times New Roman"/>
                <a:cs typeface="Times New Roman"/>
              </a:rPr>
              <a:t> </a:t>
            </a:r>
            <a:r>
              <a:rPr sz="1688" dirty="0">
                <a:latin typeface="Times New Roman"/>
                <a:cs typeface="Times New Roman"/>
              </a:rPr>
              <a:t>and</a:t>
            </a:r>
            <a:r>
              <a:rPr sz="1688" spc="38" dirty="0">
                <a:latin typeface="Times New Roman"/>
                <a:cs typeface="Times New Roman"/>
              </a:rPr>
              <a:t> </a:t>
            </a:r>
            <a:r>
              <a:rPr sz="1688" dirty="0">
                <a:latin typeface="Times New Roman"/>
                <a:cs typeface="Times New Roman"/>
              </a:rPr>
              <a:t>the</a:t>
            </a:r>
            <a:r>
              <a:rPr sz="1688" spc="38" dirty="0">
                <a:latin typeface="Times New Roman"/>
                <a:cs typeface="Times New Roman"/>
              </a:rPr>
              <a:t> </a:t>
            </a:r>
            <a:r>
              <a:rPr sz="1688" dirty="0">
                <a:latin typeface="Times New Roman"/>
                <a:cs typeface="Times New Roman"/>
              </a:rPr>
              <a:t>date</a:t>
            </a:r>
            <a:r>
              <a:rPr sz="1688" spc="38" dirty="0">
                <a:latin typeface="Times New Roman"/>
                <a:cs typeface="Times New Roman"/>
              </a:rPr>
              <a:t> </a:t>
            </a:r>
            <a:r>
              <a:rPr sz="1688" dirty="0">
                <a:latin typeface="Times New Roman"/>
                <a:cs typeface="Times New Roman"/>
              </a:rPr>
              <a:t>of</a:t>
            </a:r>
            <a:r>
              <a:rPr sz="1688" spc="38" dirty="0">
                <a:latin typeface="Times New Roman"/>
                <a:cs typeface="Times New Roman"/>
              </a:rPr>
              <a:t> </a:t>
            </a:r>
            <a:r>
              <a:rPr sz="1688" dirty="0">
                <a:latin typeface="Times New Roman"/>
                <a:cs typeface="Times New Roman"/>
              </a:rPr>
              <a:t>your</a:t>
            </a:r>
            <a:r>
              <a:rPr sz="1688" spc="38" dirty="0">
                <a:latin typeface="Times New Roman"/>
                <a:cs typeface="Times New Roman"/>
              </a:rPr>
              <a:t> </a:t>
            </a:r>
            <a:r>
              <a:rPr sz="1688" dirty="0">
                <a:latin typeface="Times New Roman"/>
                <a:cs typeface="Times New Roman"/>
              </a:rPr>
              <a:t>session</a:t>
            </a:r>
            <a:r>
              <a:rPr sz="1688" spc="44" dirty="0">
                <a:latin typeface="Times New Roman"/>
                <a:cs typeface="Times New Roman"/>
              </a:rPr>
              <a:t> </a:t>
            </a:r>
            <a:r>
              <a:rPr sz="1688" spc="-44" dirty="0">
                <a:latin typeface="Times New Roman"/>
                <a:cs typeface="Times New Roman"/>
              </a:rPr>
              <a:t>to </a:t>
            </a:r>
            <a:r>
              <a:rPr sz="1688" spc="-13" dirty="0">
                <a:latin typeface="Times New Roman"/>
                <a:cs typeface="Times New Roman"/>
                <a:hlinkClick r:id="rId4"/>
              </a:rPr>
              <a:t>support@appliedabc.com</a:t>
            </a:r>
            <a:r>
              <a:rPr lang="en-US" sz="1688" spc="-13" dirty="0">
                <a:latin typeface="Times New Roman"/>
                <a:cs typeface="Times New Roman"/>
              </a:rPr>
              <a:t> and </a:t>
            </a:r>
            <a:r>
              <a:rPr lang="en-US" sz="1750" spc="-13" dirty="0">
                <a:solidFill>
                  <a:srgbClr val="1E1E1F"/>
                </a:solidFill>
                <a:latin typeface="Times New Roman"/>
                <a:cs typeface="Times New Roman"/>
                <a:hlinkClick r:id="rId5"/>
              </a:rPr>
              <a:t>atrack.clinicalsupport@appliedabc.com</a:t>
            </a:r>
            <a:r>
              <a:rPr lang="en-US" sz="1750" spc="-13" dirty="0">
                <a:solidFill>
                  <a:srgbClr val="1E1E1F"/>
                </a:solidFill>
                <a:latin typeface="Times New Roman"/>
                <a:cs typeface="Times New Roman"/>
              </a:rPr>
              <a:t> </a:t>
            </a:r>
          </a:p>
          <a:p>
            <a:pPr marL="15875" marR="6350">
              <a:lnSpc>
                <a:spcPct val="148100"/>
              </a:lnSpc>
              <a:spcBef>
                <a:spcPts val="125"/>
              </a:spcBef>
            </a:pPr>
            <a:endParaRPr lang="en-US" sz="1750" spc="-13">
              <a:solidFill>
                <a:srgbClr val="1E1E1F"/>
              </a:solidFill>
              <a:latin typeface="Times New Roman"/>
              <a:cs typeface="Times New Roman"/>
            </a:endParaRPr>
          </a:p>
          <a:p>
            <a:pPr marL="15875" marR="6350">
              <a:lnSpc>
                <a:spcPct val="148100"/>
              </a:lnSpc>
              <a:spcBef>
                <a:spcPts val="125"/>
              </a:spcBef>
            </a:pPr>
            <a:r>
              <a:rPr lang="en-US" sz="1750" spc="-13" dirty="0">
                <a:solidFill>
                  <a:srgbClr val="1E1E1F"/>
                </a:solidFill>
                <a:latin typeface="Times New Roman"/>
                <a:cs typeface="Times New Roman"/>
              </a:rPr>
              <a:t>You can also take paper data for the remainder of the session, and the additional data and notes, through </a:t>
            </a:r>
            <a:r>
              <a:rPr lang="en-US" sz="1750" b="1" spc="-13" dirty="0">
                <a:solidFill>
                  <a:srgbClr val="1E1E1F"/>
                </a:solidFill>
                <a:latin typeface="Times New Roman"/>
                <a:cs typeface="Times New Roman"/>
              </a:rPr>
              <a:t>‘Session Summary’, </a:t>
            </a:r>
            <a:r>
              <a:rPr lang="en-US" sz="1750" spc="-13" dirty="0">
                <a:solidFill>
                  <a:srgbClr val="1E1E1F"/>
                </a:solidFill>
                <a:latin typeface="Times New Roman"/>
                <a:cs typeface="Times New Roman"/>
              </a:rPr>
              <a:t>once you complete the session. </a:t>
            </a:r>
          </a:p>
        </p:txBody>
      </p:sp>
    </p:spTree>
    <p:extLst>
      <p:ext uri="{BB962C8B-B14F-4D97-AF65-F5344CB8AC3E}">
        <p14:creationId xmlns:p14="http://schemas.microsoft.com/office/powerpoint/2010/main" val="776648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923A08AE-E826-C5DA-525D-B2A585F3BE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8810" y="6302920"/>
            <a:ext cx="2004915" cy="359626"/>
          </a:xfrm>
          <a:prstGeom prst="rect">
            <a:avLst/>
          </a:prstGeom>
        </p:spPr>
      </p:pic>
      <p:sp>
        <p:nvSpPr>
          <p:cNvPr id="4" name="object 3">
            <a:extLst>
              <a:ext uri="{FF2B5EF4-FFF2-40B4-BE49-F238E27FC236}">
                <a16:creationId xmlns:a16="http://schemas.microsoft.com/office/drawing/2014/main" id="{FA1F3F10-216F-9755-F11E-26E51C250B5D}"/>
              </a:ext>
            </a:extLst>
          </p:cNvPr>
          <p:cNvSpPr txBox="1"/>
          <p:nvPr/>
        </p:nvSpPr>
        <p:spPr>
          <a:xfrm>
            <a:off x="3790823" y="558420"/>
            <a:ext cx="4606385" cy="477695"/>
          </a:xfrm>
          <a:prstGeom prst="rect">
            <a:avLst/>
          </a:prstGeom>
        </p:spPr>
        <p:txBody>
          <a:bodyPr vert="horz" wrap="square" lIns="0" tIns="15875" rIns="0" bIns="0" rtlCol="0" anchor="t">
            <a:spAutoFit/>
          </a:bodyPr>
          <a:lstStyle/>
          <a:p>
            <a:pPr marL="15875" algn="ctr">
              <a:spcBef>
                <a:spcPts val="125"/>
              </a:spcBef>
            </a:pPr>
            <a:r>
              <a:rPr sz="3000" b="1" u="sng">
                <a:uFill>
                  <a:solidFill>
                    <a:srgbClr val="000000"/>
                  </a:solidFill>
                </a:uFill>
                <a:latin typeface="Times New Roman"/>
                <a:cs typeface="Times New Roman"/>
              </a:rPr>
              <a:t>Si</a:t>
            </a:r>
            <a:r>
              <a:rPr sz="3000" b="1" u="sng">
                <a:latin typeface="Times New Roman"/>
                <a:cs typeface="Times New Roman"/>
              </a:rPr>
              <a:t>gnatures</a:t>
            </a:r>
            <a:r>
              <a:rPr sz="3000" b="1" u="sng" spc="31">
                <a:latin typeface="Times New Roman"/>
                <a:cs typeface="Times New Roman"/>
              </a:rPr>
              <a:t> </a:t>
            </a:r>
            <a:r>
              <a:rPr sz="3000" b="1" u="sng">
                <a:latin typeface="Times New Roman"/>
                <a:cs typeface="Times New Roman"/>
              </a:rPr>
              <a:t>Not </a:t>
            </a:r>
            <a:r>
              <a:rPr sz="3000" b="1" u="sng" spc="-13">
                <a:latin typeface="Times New Roman"/>
                <a:cs typeface="Times New Roman"/>
              </a:rPr>
              <a:t>Saving</a:t>
            </a:r>
            <a:endParaRPr sz="3000" u="sng">
              <a:latin typeface="Times New Roman"/>
              <a:cs typeface="Times New Roman"/>
            </a:endParaRPr>
          </a:p>
        </p:txBody>
      </p:sp>
      <p:sp>
        <p:nvSpPr>
          <p:cNvPr id="6" name="object 4">
            <a:extLst>
              <a:ext uri="{FF2B5EF4-FFF2-40B4-BE49-F238E27FC236}">
                <a16:creationId xmlns:a16="http://schemas.microsoft.com/office/drawing/2014/main" id="{2C7C57CB-4E70-F7BB-F278-D94357BBB1A4}"/>
              </a:ext>
            </a:extLst>
          </p:cNvPr>
          <p:cNvSpPr txBox="1"/>
          <p:nvPr/>
        </p:nvSpPr>
        <p:spPr>
          <a:xfrm>
            <a:off x="1312205" y="2026035"/>
            <a:ext cx="9608551" cy="2491067"/>
          </a:xfrm>
          <a:prstGeom prst="rect">
            <a:avLst/>
          </a:prstGeom>
        </p:spPr>
        <p:txBody>
          <a:bodyPr vert="horz" wrap="square" lIns="0" tIns="15875" rIns="0" bIns="0" rtlCol="0" anchor="t">
            <a:spAutoFit/>
          </a:bodyPr>
          <a:lstStyle/>
          <a:p>
            <a:pPr marL="15875">
              <a:spcBef>
                <a:spcPts val="125"/>
              </a:spcBef>
            </a:pPr>
            <a:r>
              <a:rPr sz="1750" dirty="0">
                <a:latin typeface="Times New Roman"/>
                <a:cs typeface="Times New Roman"/>
              </a:rPr>
              <a:t>If</a:t>
            </a:r>
            <a:r>
              <a:rPr sz="1750" spc="31" dirty="0">
                <a:latin typeface="Times New Roman"/>
                <a:cs typeface="Times New Roman"/>
              </a:rPr>
              <a:t> </a:t>
            </a:r>
            <a:r>
              <a:rPr sz="1750" dirty="0">
                <a:latin typeface="Times New Roman"/>
                <a:cs typeface="Times New Roman"/>
              </a:rPr>
              <a:t>you</a:t>
            </a:r>
            <a:r>
              <a:rPr sz="1750" spc="38" dirty="0">
                <a:latin typeface="Times New Roman"/>
                <a:cs typeface="Times New Roman"/>
              </a:rPr>
              <a:t> </a:t>
            </a:r>
            <a:r>
              <a:rPr sz="1750" dirty="0">
                <a:latin typeface="Times New Roman"/>
                <a:cs typeface="Times New Roman"/>
              </a:rPr>
              <a:t>notice</a:t>
            </a:r>
            <a:r>
              <a:rPr sz="1750" spc="38" dirty="0">
                <a:latin typeface="Times New Roman"/>
                <a:cs typeface="Times New Roman"/>
              </a:rPr>
              <a:t> </a:t>
            </a:r>
            <a:r>
              <a:rPr sz="1750" dirty="0">
                <a:latin typeface="Times New Roman"/>
                <a:cs typeface="Times New Roman"/>
              </a:rPr>
              <a:t>that</a:t>
            </a:r>
            <a:r>
              <a:rPr sz="1750" spc="38" dirty="0">
                <a:latin typeface="Times New Roman"/>
                <a:cs typeface="Times New Roman"/>
              </a:rPr>
              <a:t> </a:t>
            </a:r>
            <a:r>
              <a:rPr sz="1750" dirty="0">
                <a:latin typeface="Times New Roman"/>
                <a:cs typeface="Times New Roman"/>
              </a:rPr>
              <a:t>your</a:t>
            </a:r>
            <a:r>
              <a:rPr sz="1750" spc="38" dirty="0">
                <a:latin typeface="Times New Roman"/>
                <a:cs typeface="Times New Roman"/>
              </a:rPr>
              <a:t> </a:t>
            </a:r>
            <a:r>
              <a:rPr sz="1750" dirty="0">
                <a:latin typeface="Times New Roman"/>
                <a:cs typeface="Times New Roman"/>
              </a:rPr>
              <a:t>signatures</a:t>
            </a:r>
            <a:r>
              <a:rPr sz="1750" spc="38" dirty="0">
                <a:latin typeface="Times New Roman"/>
                <a:cs typeface="Times New Roman"/>
              </a:rPr>
              <a:t> </a:t>
            </a:r>
            <a:r>
              <a:rPr sz="1750" dirty="0">
                <a:latin typeface="Times New Roman"/>
                <a:cs typeface="Times New Roman"/>
              </a:rPr>
              <a:t>aren’t</a:t>
            </a:r>
            <a:r>
              <a:rPr sz="1750" spc="38" dirty="0">
                <a:latin typeface="Times New Roman"/>
                <a:cs typeface="Times New Roman"/>
              </a:rPr>
              <a:t> </a:t>
            </a:r>
            <a:r>
              <a:rPr sz="1750" dirty="0">
                <a:latin typeface="Times New Roman"/>
                <a:cs typeface="Times New Roman"/>
              </a:rPr>
              <a:t>saving,</a:t>
            </a:r>
            <a:r>
              <a:rPr sz="1750" spc="88" dirty="0">
                <a:latin typeface="Times New Roman"/>
                <a:cs typeface="Times New Roman"/>
              </a:rPr>
              <a:t> </a:t>
            </a:r>
            <a:r>
              <a:rPr sz="1750" dirty="0">
                <a:latin typeface="Times New Roman"/>
                <a:cs typeface="Times New Roman"/>
              </a:rPr>
              <a:t>fully</a:t>
            </a:r>
            <a:r>
              <a:rPr sz="1750" spc="31" dirty="0">
                <a:latin typeface="Times New Roman"/>
                <a:cs typeface="Times New Roman"/>
              </a:rPr>
              <a:t> </a:t>
            </a:r>
            <a:r>
              <a:rPr sz="1750" dirty="0">
                <a:latin typeface="Times New Roman"/>
                <a:cs typeface="Times New Roman"/>
              </a:rPr>
              <a:t>restart</a:t>
            </a:r>
            <a:r>
              <a:rPr sz="1750" spc="38" dirty="0">
                <a:latin typeface="Times New Roman"/>
                <a:cs typeface="Times New Roman"/>
              </a:rPr>
              <a:t> </a:t>
            </a:r>
            <a:r>
              <a:rPr sz="1750" dirty="0">
                <a:latin typeface="Times New Roman"/>
                <a:cs typeface="Times New Roman"/>
              </a:rPr>
              <a:t>the</a:t>
            </a:r>
            <a:r>
              <a:rPr sz="1750" spc="38" dirty="0">
                <a:latin typeface="Times New Roman"/>
                <a:cs typeface="Times New Roman"/>
              </a:rPr>
              <a:t> </a:t>
            </a:r>
            <a:r>
              <a:rPr sz="1750" dirty="0">
                <a:latin typeface="Times New Roman"/>
                <a:cs typeface="Times New Roman"/>
              </a:rPr>
              <a:t>app</a:t>
            </a:r>
            <a:r>
              <a:rPr sz="1750" spc="38" dirty="0">
                <a:latin typeface="Times New Roman"/>
                <a:cs typeface="Times New Roman"/>
              </a:rPr>
              <a:t> </a:t>
            </a:r>
            <a:r>
              <a:rPr sz="1750" dirty="0">
                <a:latin typeface="Times New Roman"/>
                <a:cs typeface="Times New Roman"/>
              </a:rPr>
              <a:t>and</a:t>
            </a:r>
            <a:r>
              <a:rPr sz="1750" spc="38" dirty="0">
                <a:latin typeface="Times New Roman"/>
                <a:cs typeface="Times New Roman"/>
              </a:rPr>
              <a:t> </a:t>
            </a:r>
            <a:r>
              <a:rPr sz="1750" dirty="0">
                <a:latin typeface="Times New Roman"/>
                <a:cs typeface="Times New Roman"/>
              </a:rPr>
              <a:t>attempt</a:t>
            </a:r>
            <a:r>
              <a:rPr sz="1750" spc="38" dirty="0">
                <a:latin typeface="Times New Roman"/>
                <a:cs typeface="Times New Roman"/>
              </a:rPr>
              <a:t> </a:t>
            </a:r>
            <a:r>
              <a:rPr sz="1750" dirty="0">
                <a:latin typeface="Times New Roman"/>
                <a:cs typeface="Times New Roman"/>
              </a:rPr>
              <a:t>to</a:t>
            </a:r>
            <a:r>
              <a:rPr sz="1750" spc="38" dirty="0">
                <a:latin typeface="Times New Roman"/>
                <a:cs typeface="Times New Roman"/>
              </a:rPr>
              <a:t> </a:t>
            </a:r>
            <a:r>
              <a:rPr sz="1750" dirty="0">
                <a:latin typeface="Times New Roman"/>
                <a:cs typeface="Times New Roman"/>
              </a:rPr>
              <a:t>gather</a:t>
            </a:r>
            <a:r>
              <a:rPr sz="1750" spc="38" dirty="0">
                <a:latin typeface="Times New Roman"/>
                <a:cs typeface="Times New Roman"/>
              </a:rPr>
              <a:t> </a:t>
            </a:r>
            <a:r>
              <a:rPr sz="1750" dirty="0">
                <a:latin typeface="Times New Roman"/>
                <a:cs typeface="Times New Roman"/>
              </a:rPr>
              <a:t>the</a:t>
            </a:r>
            <a:r>
              <a:rPr sz="1750" spc="38" dirty="0">
                <a:latin typeface="Times New Roman"/>
                <a:cs typeface="Times New Roman"/>
              </a:rPr>
              <a:t> </a:t>
            </a:r>
            <a:r>
              <a:rPr sz="1750" spc="-13" dirty="0">
                <a:latin typeface="Times New Roman"/>
                <a:cs typeface="Times New Roman"/>
              </a:rPr>
              <a:t>signatures</a:t>
            </a:r>
            <a:r>
              <a:rPr lang="en-US" sz="1750" spc="-13" dirty="0">
                <a:latin typeface="Times New Roman"/>
                <a:cs typeface="Times New Roman"/>
              </a:rPr>
              <a:t> </a:t>
            </a:r>
            <a:r>
              <a:rPr sz="1750" dirty="0">
                <a:latin typeface="Times New Roman"/>
                <a:cs typeface="Times New Roman"/>
              </a:rPr>
              <a:t>again.</a:t>
            </a:r>
            <a:r>
              <a:rPr lang="en-US" sz="1750" dirty="0">
                <a:latin typeface="Times New Roman"/>
                <a:cs typeface="Times New Roman"/>
              </a:rPr>
              <a:t> You can always go back to enter signatures, if you were unable to do so during your session. To do this you will need to find the session in </a:t>
            </a:r>
            <a:r>
              <a:rPr lang="en-US" sz="1750" b="1" dirty="0">
                <a:latin typeface="Times New Roman"/>
                <a:cs typeface="Times New Roman"/>
              </a:rPr>
              <a:t>‘Previous Session’ </a:t>
            </a:r>
            <a:r>
              <a:rPr lang="en-US" sz="1750" dirty="0">
                <a:latin typeface="Times New Roman"/>
                <a:cs typeface="Times New Roman"/>
              </a:rPr>
              <a:t>and go to </a:t>
            </a:r>
            <a:r>
              <a:rPr lang="en-US" sz="1750" b="1" dirty="0">
                <a:latin typeface="Times New Roman"/>
                <a:cs typeface="Times New Roman"/>
              </a:rPr>
              <a:t>‘Session Summary’ </a:t>
            </a:r>
            <a:r>
              <a:rPr lang="en-US" sz="1750" dirty="0">
                <a:latin typeface="Times New Roman"/>
                <a:cs typeface="Times New Roman"/>
              </a:rPr>
              <a:t>to collect parent signatures.</a:t>
            </a:r>
            <a:r>
              <a:rPr lang="en-US" sz="1750" spc="69" dirty="0">
                <a:latin typeface="Times New Roman"/>
                <a:cs typeface="Times New Roman"/>
              </a:rPr>
              <a:t> </a:t>
            </a:r>
            <a:endParaRPr lang="en-US" sz="1750" dirty="0">
              <a:latin typeface="Times New Roman"/>
              <a:cs typeface="Times New Roman"/>
            </a:endParaRPr>
          </a:p>
          <a:p>
            <a:pPr marL="15875">
              <a:spcBef>
                <a:spcPts val="125"/>
              </a:spcBef>
            </a:pPr>
            <a:endParaRPr lang="en-US" sz="1750">
              <a:latin typeface="Times New Roman"/>
              <a:cs typeface="Times New Roman"/>
            </a:endParaRPr>
          </a:p>
          <a:p>
            <a:pPr marL="15875">
              <a:spcBef>
                <a:spcPts val="125"/>
              </a:spcBef>
            </a:pPr>
            <a:r>
              <a:rPr lang="en-US" sz="1750" u="sng" dirty="0">
                <a:latin typeface="Times New Roman"/>
                <a:cs typeface="Times New Roman"/>
              </a:rPr>
              <a:t>When collecting parent signatures, please keep your mobile device in portrait mode. Changing the screen orientation to landscape for signatures, can cause display errors and unsaved signatures. </a:t>
            </a:r>
          </a:p>
          <a:p>
            <a:pPr marL="15875">
              <a:spcBef>
                <a:spcPts val="125"/>
              </a:spcBef>
            </a:pPr>
            <a:endParaRPr lang="en-US" sz="1750">
              <a:latin typeface="Times New Roman"/>
              <a:cs typeface="Times New Roman"/>
            </a:endParaRPr>
          </a:p>
          <a:p>
            <a:pPr marL="15875">
              <a:spcBef>
                <a:spcPts val="125"/>
              </a:spcBef>
            </a:pPr>
            <a:r>
              <a:rPr sz="1750" dirty="0">
                <a:latin typeface="Times New Roman"/>
                <a:cs typeface="Times New Roman"/>
              </a:rPr>
              <a:t>If</a:t>
            </a:r>
            <a:r>
              <a:rPr sz="1750" spc="31" dirty="0">
                <a:latin typeface="Times New Roman"/>
                <a:cs typeface="Times New Roman"/>
              </a:rPr>
              <a:t> </a:t>
            </a:r>
            <a:r>
              <a:rPr sz="1750" dirty="0">
                <a:latin typeface="Times New Roman"/>
                <a:cs typeface="Times New Roman"/>
              </a:rPr>
              <a:t>this</a:t>
            </a:r>
            <a:r>
              <a:rPr sz="1750" spc="31" dirty="0">
                <a:latin typeface="Times New Roman"/>
                <a:cs typeface="Times New Roman"/>
              </a:rPr>
              <a:t> </a:t>
            </a:r>
            <a:r>
              <a:rPr sz="1750" dirty="0">
                <a:latin typeface="Times New Roman"/>
                <a:cs typeface="Times New Roman"/>
              </a:rPr>
              <a:t>persists,</a:t>
            </a:r>
            <a:r>
              <a:rPr sz="1750" spc="81" dirty="0">
                <a:latin typeface="Times New Roman"/>
                <a:cs typeface="Times New Roman"/>
              </a:rPr>
              <a:t> </a:t>
            </a:r>
            <a:r>
              <a:rPr sz="1750" dirty="0">
                <a:latin typeface="Times New Roman"/>
                <a:cs typeface="Times New Roman"/>
              </a:rPr>
              <a:t>please</a:t>
            </a:r>
            <a:r>
              <a:rPr sz="1750" spc="31" dirty="0">
                <a:latin typeface="Times New Roman"/>
                <a:cs typeface="Times New Roman"/>
              </a:rPr>
              <a:t> </a:t>
            </a:r>
            <a:r>
              <a:rPr sz="1750" dirty="0">
                <a:latin typeface="Times New Roman"/>
                <a:cs typeface="Times New Roman"/>
              </a:rPr>
              <a:t>contact</a:t>
            </a:r>
            <a:r>
              <a:rPr sz="1750" spc="38" dirty="0">
                <a:latin typeface="Times New Roman"/>
                <a:cs typeface="Times New Roman"/>
              </a:rPr>
              <a:t> </a:t>
            </a:r>
            <a:r>
              <a:rPr sz="1750" spc="-13" dirty="0">
                <a:latin typeface="Times New Roman"/>
                <a:cs typeface="Times New Roman"/>
                <a:hlinkClick r:id="rId4"/>
              </a:rPr>
              <a:t>support@appliedabc.com</a:t>
            </a:r>
            <a:r>
              <a:rPr lang="en-US" sz="1750" spc="-13" dirty="0">
                <a:latin typeface="Times New Roman"/>
                <a:cs typeface="Times New Roman"/>
              </a:rPr>
              <a:t> and </a:t>
            </a:r>
            <a:r>
              <a:rPr lang="en-US" sz="1750" spc="-13" dirty="0">
                <a:latin typeface="Times New Roman"/>
                <a:cs typeface="Times New Roman"/>
                <a:hlinkClick r:id="rId5"/>
              </a:rPr>
              <a:t>atrack.clinicalsupport@appliedabc.com</a:t>
            </a:r>
            <a:r>
              <a:rPr lang="en-US" sz="1750" spc="-13" dirty="0">
                <a:latin typeface="Times New Roman"/>
                <a:cs typeface="Times New Roman"/>
              </a:rPr>
              <a:t> </a:t>
            </a:r>
          </a:p>
        </p:txBody>
      </p:sp>
    </p:spTree>
    <p:extLst>
      <p:ext uri="{BB962C8B-B14F-4D97-AF65-F5344CB8AC3E}">
        <p14:creationId xmlns:p14="http://schemas.microsoft.com/office/powerpoint/2010/main" val="2568933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8AB959-2A4D-0C89-13F9-0EBCA086F0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9503" y="6302920"/>
            <a:ext cx="2004915" cy="359626"/>
          </a:xfrm>
          <a:prstGeom prst="rect">
            <a:avLst/>
          </a:prstGeom>
        </p:spPr>
      </p:pic>
      <p:sp>
        <p:nvSpPr>
          <p:cNvPr id="4" name="object 3">
            <a:extLst>
              <a:ext uri="{FF2B5EF4-FFF2-40B4-BE49-F238E27FC236}">
                <a16:creationId xmlns:a16="http://schemas.microsoft.com/office/drawing/2014/main" id="{6CCB8073-027B-1D9D-6FD5-B16329E29F6A}"/>
              </a:ext>
            </a:extLst>
          </p:cNvPr>
          <p:cNvSpPr txBox="1">
            <a:spLocks/>
          </p:cNvSpPr>
          <p:nvPr/>
        </p:nvSpPr>
        <p:spPr>
          <a:xfrm>
            <a:off x="2711666" y="244840"/>
            <a:ext cx="6764643" cy="662841"/>
          </a:xfrm>
          <a:prstGeom prst="rect">
            <a:avLst/>
          </a:prstGeom>
        </p:spPr>
        <p:txBody>
          <a:bodyPr vert="horz" wrap="square" lIns="0" tIns="123031" rIns="0" bIns="0" rtlCol="0" anchor="ctr">
            <a:spAutoFit/>
          </a:bodyPr>
          <a:lstStyle>
            <a:lvl1pPr algn="l" defTabSz="617204" rtl="0" eaLnBrk="1" latinLnBrk="0" hangingPunct="1">
              <a:lnSpc>
                <a:spcPct val="90000"/>
              </a:lnSpc>
              <a:spcBef>
                <a:spcPct val="0"/>
              </a:spcBef>
              <a:buNone/>
              <a:defRPr sz="2970" kern="1200">
                <a:solidFill>
                  <a:schemeClr val="tx1"/>
                </a:solidFill>
                <a:latin typeface="+mj-lt"/>
                <a:ea typeface="+mj-ea"/>
                <a:cs typeface="+mj-cs"/>
              </a:defRPr>
            </a:lvl1pPr>
          </a:lstStyle>
          <a:p>
            <a:pPr marL="242094" algn="ctr">
              <a:lnSpc>
                <a:spcPct val="100000"/>
              </a:lnSpc>
              <a:spcBef>
                <a:spcPts val="125"/>
              </a:spcBef>
            </a:pPr>
            <a:r>
              <a:rPr lang="en-US" sz="3500" b="1" u="sng" dirty="0">
                <a:latin typeface="Times New Roman"/>
                <a:cs typeface="Times New Roman"/>
              </a:rPr>
              <a:t>All Instructional Video Links</a:t>
            </a:r>
            <a:endParaRPr lang="en-US" sz="3500" b="1" u="sng" spc="-25" dirty="0">
              <a:latin typeface="Times New Roman"/>
              <a:cs typeface="Times New Roman"/>
            </a:endParaRPr>
          </a:p>
        </p:txBody>
      </p:sp>
      <p:graphicFrame>
        <p:nvGraphicFramePr>
          <p:cNvPr id="5" name="Table 6">
            <a:extLst>
              <a:ext uri="{FF2B5EF4-FFF2-40B4-BE49-F238E27FC236}">
                <a16:creationId xmlns:a16="http://schemas.microsoft.com/office/drawing/2014/main" id="{810A0951-B2ED-9CEB-7990-7F4A918B3C5D}"/>
              </a:ext>
            </a:extLst>
          </p:cNvPr>
          <p:cNvGraphicFramePr>
            <a:graphicFrameLocks noGrp="1"/>
          </p:cNvGraphicFramePr>
          <p:nvPr>
            <p:extLst>
              <p:ext uri="{D42A27DB-BD31-4B8C-83A1-F6EECF244321}">
                <p14:modId xmlns:p14="http://schemas.microsoft.com/office/powerpoint/2010/main" val="96844853"/>
              </p:ext>
            </p:extLst>
          </p:nvPr>
        </p:nvGraphicFramePr>
        <p:xfrm>
          <a:off x="319444" y="1265292"/>
          <a:ext cx="11583189" cy="4483735"/>
        </p:xfrm>
        <a:graphic>
          <a:graphicData uri="http://schemas.openxmlformats.org/drawingml/2006/table">
            <a:tbl>
              <a:tblPr firstRow="1" bandRow="1">
                <a:tableStyleId>{93296810-A885-4BE3-A3E7-6D5BEEA58F35}</a:tableStyleId>
              </a:tblPr>
              <a:tblGrid>
                <a:gridCol w="3405351">
                  <a:extLst>
                    <a:ext uri="{9D8B030D-6E8A-4147-A177-3AD203B41FA5}">
                      <a16:colId xmlns:a16="http://schemas.microsoft.com/office/drawing/2014/main" val="3934064571"/>
                    </a:ext>
                  </a:extLst>
                </a:gridCol>
                <a:gridCol w="8177838">
                  <a:extLst>
                    <a:ext uri="{9D8B030D-6E8A-4147-A177-3AD203B41FA5}">
                      <a16:colId xmlns:a16="http://schemas.microsoft.com/office/drawing/2014/main" val="4088027392"/>
                    </a:ext>
                  </a:extLst>
                </a:gridCol>
              </a:tblGrid>
              <a:tr h="370840">
                <a:tc>
                  <a:txBody>
                    <a:bodyPr/>
                    <a:lstStyle/>
                    <a:p>
                      <a:pPr algn="ctr"/>
                      <a:r>
                        <a:rPr lang="en-US" dirty="0"/>
                        <a:t>Topic</a:t>
                      </a:r>
                    </a:p>
                  </a:txBody>
                  <a:tcPr/>
                </a:tc>
                <a:tc>
                  <a:txBody>
                    <a:bodyPr/>
                    <a:lstStyle/>
                    <a:p>
                      <a:pPr algn="ctr"/>
                      <a:r>
                        <a:rPr lang="en-US" dirty="0"/>
                        <a:t>Video Link</a:t>
                      </a:r>
                    </a:p>
                  </a:txBody>
                  <a:tcPr/>
                </a:tc>
                <a:extLst>
                  <a:ext uri="{0D108BD9-81ED-4DB2-BD59-A6C34878D82A}">
                    <a16:rowId xmlns:a16="http://schemas.microsoft.com/office/drawing/2014/main" val="2664511118"/>
                  </a:ext>
                </a:extLst>
              </a:tr>
              <a:tr h="370840">
                <a:tc>
                  <a:txBody>
                    <a:bodyPr/>
                    <a:lstStyle/>
                    <a:p>
                      <a:r>
                        <a:rPr lang="en-US" dirty="0"/>
                        <a:t>Add New Targets</a:t>
                      </a:r>
                    </a:p>
                  </a:txBody>
                  <a:tcPr/>
                </a:tc>
                <a:tc>
                  <a:txBody>
                    <a:bodyPr/>
                    <a:lstStyle/>
                    <a:p>
                      <a:r>
                        <a:rPr lang="en-US" dirty="0">
                          <a:hlinkClick r:id="rId4"/>
                        </a:rPr>
                        <a:t>https://apva-public.s3.us-east-1.amazonaws.com/Binta/BCBA%20Videos/Add%20New%20Targets.mp4</a:t>
                      </a:r>
                      <a:r>
                        <a:rPr lang="en-US" dirty="0"/>
                        <a:t> </a:t>
                      </a:r>
                    </a:p>
                  </a:txBody>
                  <a:tcPr/>
                </a:tc>
                <a:extLst>
                  <a:ext uri="{0D108BD9-81ED-4DB2-BD59-A6C34878D82A}">
                    <a16:rowId xmlns:a16="http://schemas.microsoft.com/office/drawing/2014/main" val="3434126983"/>
                  </a:ext>
                </a:extLst>
              </a:tr>
              <a:tr h="370840">
                <a:tc>
                  <a:txBody>
                    <a:bodyPr/>
                    <a:lstStyle/>
                    <a:p>
                      <a:r>
                        <a:rPr lang="en-US" dirty="0"/>
                        <a:t>Create Custom Targets – Existing Goal</a:t>
                      </a:r>
                    </a:p>
                  </a:txBody>
                  <a:tcPr/>
                </a:tc>
                <a:tc>
                  <a:txBody>
                    <a:bodyPr/>
                    <a:lstStyle/>
                    <a:p>
                      <a:r>
                        <a:rPr lang="en-US" dirty="0">
                          <a:hlinkClick r:id="rId5"/>
                        </a:rPr>
                        <a:t>https://apva-public.s3.us-east-1.amazonaws.com/Binta/BCBA%20Videos/Custom%20Target%20-%20Existing%20Goal.mp4</a:t>
                      </a:r>
                      <a:r>
                        <a:rPr lang="en-US" dirty="0"/>
                        <a:t> </a:t>
                      </a:r>
                    </a:p>
                  </a:txBody>
                  <a:tcPr/>
                </a:tc>
                <a:extLst>
                  <a:ext uri="{0D108BD9-81ED-4DB2-BD59-A6C34878D82A}">
                    <a16:rowId xmlns:a16="http://schemas.microsoft.com/office/drawing/2014/main" val="91246001"/>
                  </a:ext>
                </a:extLst>
              </a:tr>
              <a:tr h="370840">
                <a:tc>
                  <a:txBody>
                    <a:bodyPr/>
                    <a:lstStyle/>
                    <a:p>
                      <a:r>
                        <a:rPr lang="en-US" dirty="0"/>
                        <a:t>Edits To Programs</a:t>
                      </a:r>
                    </a:p>
                  </a:txBody>
                  <a:tcPr/>
                </a:tc>
                <a:tc>
                  <a:txBody>
                    <a:bodyPr/>
                    <a:lstStyle/>
                    <a:p>
                      <a:r>
                        <a:rPr lang="en-US" dirty="0">
                          <a:hlinkClick r:id="rId6"/>
                        </a:rPr>
                        <a:t>https://apva-public.s3.us-east-1.amazonaws.com/Binta/BCBA%20Videos/Edit%20Target%20Name%20and%20Type.mp4</a:t>
                      </a:r>
                      <a:r>
                        <a:rPr lang="en-US" dirty="0"/>
                        <a:t> </a:t>
                      </a:r>
                    </a:p>
                  </a:txBody>
                  <a:tcPr/>
                </a:tc>
                <a:extLst>
                  <a:ext uri="{0D108BD9-81ED-4DB2-BD59-A6C34878D82A}">
                    <a16:rowId xmlns:a16="http://schemas.microsoft.com/office/drawing/2014/main" val="735537104"/>
                  </a:ext>
                </a:extLst>
              </a:tr>
              <a:tr h="370840">
                <a:tc>
                  <a:txBody>
                    <a:bodyPr/>
                    <a:lstStyle/>
                    <a:p>
                      <a:r>
                        <a:rPr lang="en-US" dirty="0"/>
                        <a:t>Rebuild Feature – Before Session</a:t>
                      </a:r>
                    </a:p>
                  </a:txBody>
                  <a:tcPr/>
                </a:tc>
                <a:tc>
                  <a:txBody>
                    <a:bodyPr/>
                    <a:lstStyle/>
                    <a:p>
                      <a:r>
                        <a:rPr lang="en-US" dirty="0">
                          <a:hlinkClick r:id="rId7"/>
                        </a:rPr>
                        <a:t>https://apva-public.s3.us-east-1.amazonaws.com/Therapist%20Videos/BT%20Links/Rebuild%20-%20Before%20Session.mp4</a:t>
                      </a:r>
                      <a:r>
                        <a:rPr lang="en-US" dirty="0"/>
                        <a:t> </a:t>
                      </a:r>
                    </a:p>
                  </a:txBody>
                  <a:tcPr/>
                </a:tc>
                <a:extLst>
                  <a:ext uri="{0D108BD9-81ED-4DB2-BD59-A6C34878D82A}">
                    <a16:rowId xmlns:a16="http://schemas.microsoft.com/office/drawing/2014/main" val="2538392840"/>
                  </a:ext>
                </a:extLst>
              </a:tr>
              <a:tr h="370840">
                <a:tc>
                  <a:txBody>
                    <a:bodyPr/>
                    <a:lstStyle/>
                    <a:p>
                      <a:r>
                        <a:rPr lang="en-US" dirty="0"/>
                        <a:t>Rebuild Feature – After Start Of Session </a:t>
                      </a:r>
                      <a:r>
                        <a:rPr lang="en-US" b="1" dirty="0"/>
                        <a:t>(Includes how to create a new session through ‘Make Up Session’)</a:t>
                      </a:r>
                      <a:endParaRPr lang="en-US" dirty="0"/>
                    </a:p>
                  </a:txBody>
                  <a:tcPr/>
                </a:tc>
                <a:tc>
                  <a:txBody>
                    <a:bodyPr/>
                    <a:lstStyle/>
                    <a:p>
                      <a:r>
                        <a:rPr lang="en-US" dirty="0">
                          <a:hlinkClick r:id="rId8"/>
                        </a:rPr>
                        <a:t>https://apva-public.s3.us-east-1.amazonaws.com/Therapist%20Videos/BT%20Links/Rebuild%20-%20After%20Session%20Started.mp4</a:t>
                      </a:r>
                      <a:r>
                        <a:rPr lang="en-US" dirty="0"/>
                        <a:t> </a:t>
                      </a:r>
                    </a:p>
                  </a:txBody>
                  <a:tcPr/>
                </a:tc>
                <a:extLst>
                  <a:ext uri="{0D108BD9-81ED-4DB2-BD59-A6C34878D82A}">
                    <a16:rowId xmlns:a16="http://schemas.microsoft.com/office/drawing/2014/main" val="3118555094"/>
                  </a:ext>
                </a:extLst>
              </a:tr>
              <a:tr h="370840">
                <a:tc>
                  <a:txBody>
                    <a:bodyPr/>
                    <a:lstStyle/>
                    <a:p>
                      <a:r>
                        <a:rPr lang="en-US" dirty="0"/>
                        <a:t>Enter Past Sessions</a:t>
                      </a:r>
                    </a:p>
                  </a:txBody>
                  <a:tcPr/>
                </a:tc>
                <a:tc>
                  <a:txBody>
                    <a:bodyPr/>
                    <a:lstStyle/>
                    <a:p>
                      <a:r>
                        <a:rPr lang="en-US" dirty="0">
                          <a:hlinkClick r:id="rId9"/>
                        </a:rPr>
                        <a:t>https://apva-public.s3.us-east-1.amazonaws.com/Therapist%20Videos/BT%20Links/Enter%20Past%20Sessions.mp4</a:t>
                      </a:r>
                      <a:r>
                        <a:rPr lang="en-US" dirty="0"/>
                        <a:t> </a:t>
                      </a:r>
                    </a:p>
                  </a:txBody>
                  <a:tcPr/>
                </a:tc>
                <a:extLst>
                  <a:ext uri="{0D108BD9-81ED-4DB2-BD59-A6C34878D82A}">
                    <a16:rowId xmlns:a16="http://schemas.microsoft.com/office/drawing/2014/main" val="2897731129"/>
                  </a:ext>
                </a:extLst>
              </a:tr>
              <a:tr h="370840">
                <a:tc>
                  <a:txBody>
                    <a:bodyPr/>
                    <a:lstStyle/>
                    <a:p>
                      <a:r>
                        <a:rPr lang="en-US" dirty="0"/>
                        <a:t>Edit Billing Notes</a:t>
                      </a:r>
                    </a:p>
                  </a:txBody>
                  <a:tcPr/>
                </a:tc>
                <a:tc>
                  <a:txBody>
                    <a:bodyPr/>
                    <a:lstStyle/>
                    <a:p>
                      <a:r>
                        <a:rPr lang="en-US" dirty="0">
                          <a:hlinkClick r:id="rId10"/>
                        </a:rPr>
                        <a:t>https://apva-public.s3.us-east-1.amazonaws.com/Therapist%20Videos/BT%20Links/Edit%20Billing%20Notes.mp4</a:t>
                      </a:r>
                      <a:r>
                        <a:rPr lang="en-US" dirty="0"/>
                        <a:t> </a:t>
                      </a:r>
                    </a:p>
                  </a:txBody>
                  <a:tcPr/>
                </a:tc>
                <a:extLst>
                  <a:ext uri="{0D108BD9-81ED-4DB2-BD59-A6C34878D82A}">
                    <a16:rowId xmlns:a16="http://schemas.microsoft.com/office/drawing/2014/main" val="412234704"/>
                  </a:ext>
                </a:extLst>
              </a:tr>
            </a:tbl>
          </a:graphicData>
        </a:graphic>
      </p:graphicFrame>
    </p:spTree>
    <p:extLst>
      <p:ext uri="{BB962C8B-B14F-4D97-AF65-F5344CB8AC3E}">
        <p14:creationId xmlns:p14="http://schemas.microsoft.com/office/powerpoint/2010/main" val="3342393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2A0FD701-854C-A37D-9547-BA60DC888A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29041" y="6302920"/>
            <a:ext cx="2004915" cy="359626"/>
          </a:xfrm>
          <a:prstGeom prst="rect">
            <a:avLst/>
          </a:prstGeom>
        </p:spPr>
      </p:pic>
      <p:sp>
        <p:nvSpPr>
          <p:cNvPr id="4" name="object 5">
            <a:extLst>
              <a:ext uri="{FF2B5EF4-FFF2-40B4-BE49-F238E27FC236}">
                <a16:creationId xmlns:a16="http://schemas.microsoft.com/office/drawing/2014/main" id="{B2350D75-58D2-1792-9E1D-5D13BF010A9C}"/>
              </a:ext>
            </a:extLst>
          </p:cNvPr>
          <p:cNvSpPr txBox="1">
            <a:spLocks noGrp="1"/>
          </p:cNvSpPr>
          <p:nvPr>
            <p:ph type="title"/>
          </p:nvPr>
        </p:nvSpPr>
        <p:spPr>
          <a:xfrm>
            <a:off x="2707101" y="624756"/>
            <a:ext cx="6781769" cy="554639"/>
          </a:xfrm>
          <a:prstGeom prst="rect">
            <a:avLst/>
          </a:prstGeom>
        </p:spPr>
        <p:txBody>
          <a:bodyPr vert="horz" wrap="square" lIns="0" tIns="15875" rIns="0" bIns="0" rtlCol="0" anchor="ctr">
            <a:spAutoFit/>
          </a:bodyPr>
          <a:lstStyle/>
          <a:p>
            <a:pPr marL="15875" algn="ctr">
              <a:lnSpc>
                <a:spcPct val="100000"/>
              </a:lnSpc>
              <a:spcBef>
                <a:spcPts val="125"/>
              </a:spcBef>
            </a:pPr>
            <a:r>
              <a:rPr sz="3500" b="1" u="sng">
                <a:latin typeface="Times New Roman"/>
                <a:cs typeface="Times New Roman"/>
              </a:rPr>
              <a:t>App</a:t>
            </a:r>
            <a:r>
              <a:rPr sz="3500" b="1" u="sng" spc="38">
                <a:latin typeface="Times New Roman"/>
                <a:cs typeface="Times New Roman"/>
              </a:rPr>
              <a:t> </a:t>
            </a:r>
            <a:r>
              <a:rPr sz="3500" b="1" u="sng">
                <a:latin typeface="Times New Roman"/>
                <a:cs typeface="Times New Roman"/>
              </a:rPr>
              <a:t>Not</a:t>
            </a:r>
            <a:r>
              <a:rPr sz="3500" b="1" u="sng" spc="6">
                <a:latin typeface="Times New Roman"/>
                <a:cs typeface="Times New Roman"/>
              </a:rPr>
              <a:t> </a:t>
            </a:r>
            <a:r>
              <a:rPr sz="3500" b="1" u="sng">
                <a:latin typeface="Times New Roman"/>
                <a:cs typeface="Times New Roman"/>
              </a:rPr>
              <a:t>Recording</a:t>
            </a:r>
            <a:r>
              <a:rPr sz="3500" b="1" u="sng" spc="6">
                <a:latin typeface="Times New Roman"/>
                <a:cs typeface="Times New Roman"/>
              </a:rPr>
              <a:t> </a:t>
            </a:r>
            <a:r>
              <a:rPr sz="3500" b="1" u="sng">
                <a:latin typeface="Times New Roman"/>
                <a:cs typeface="Times New Roman"/>
              </a:rPr>
              <a:t>Correct</a:t>
            </a:r>
            <a:r>
              <a:rPr sz="3500" b="1" u="sng" spc="6">
                <a:latin typeface="Times New Roman"/>
                <a:cs typeface="Times New Roman"/>
              </a:rPr>
              <a:t> </a:t>
            </a:r>
            <a:r>
              <a:rPr sz="3500" b="1" u="sng" spc="-25">
                <a:latin typeface="Times New Roman"/>
                <a:cs typeface="Times New Roman"/>
              </a:rPr>
              <a:t>Time</a:t>
            </a:r>
            <a:endParaRPr lang="en-US" sz="3500" b="1" u="sng" spc="-25">
              <a:latin typeface="Times New Roman"/>
              <a:cs typeface="Times New Roman"/>
            </a:endParaRPr>
          </a:p>
        </p:txBody>
      </p:sp>
      <p:sp>
        <p:nvSpPr>
          <p:cNvPr id="6" name="object 3">
            <a:extLst>
              <a:ext uri="{FF2B5EF4-FFF2-40B4-BE49-F238E27FC236}">
                <a16:creationId xmlns:a16="http://schemas.microsoft.com/office/drawing/2014/main" id="{FBBAC07B-B359-A160-A988-0BD69576E818}"/>
              </a:ext>
            </a:extLst>
          </p:cNvPr>
          <p:cNvSpPr txBox="1">
            <a:spLocks/>
          </p:cNvSpPr>
          <p:nvPr/>
        </p:nvSpPr>
        <p:spPr>
          <a:xfrm>
            <a:off x="1758087" y="2015066"/>
            <a:ext cx="8983663" cy="2332626"/>
          </a:xfrm>
          <a:prstGeom prst="rect">
            <a:avLst/>
          </a:prstGeom>
        </p:spPr>
        <p:txBody>
          <a:bodyPr vert="horz" wrap="square" lIns="0" tIns="887413" rIns="0" bIns="0" rtlCol="0" anchor="t">
            <a:spAutoFit/>
          </a:bodyPr>
          <a:lstStyle>
            <a:lvl1pPr marL="154301" indent="-154301" algn="l" defTabSz="617204" rtl="0" eaLnBrk="1" latinLnBrk="0" hangingPunct="1">
              <a:lnSpc>
                <a:spcPct val="90000"/>
              </a:lnSpc>
              <a:spcBef>
                <a:spcPts val="675"/>
              </a:spcBef>
              <a:buFont typeface="Arial" panose="020B0604020202020204" pitchFamily="34" charset="0"/>
              <a:buChar char="•"/>
              <a:defRPr sz="1890" kern="1200">
                <a:solidFill>
                  <a:schemeClr val="tx1"/>
                </a:solidFill>
                <a:latin typeface="+mn-lt"/>
                <a:ea typeface="+mn-ea"/>
                <a:cs typeface="+mn-cs"/>
              </a:defRPr>
            </a:lvl1pPr>
            <a:lvl2pPr marL="462904" indent="-154301" algn="l" defTabSz="617204" rtl="0" eaLnBrk="1" latinLnBrk="0" hangingPunct="1">
              <a:lnSpc>
                <a:spcPct val="90000"/>
              </a:lnSpc>
              <a:spcBef>
                <a:spcPts val="338"/>
              </a:spcBef>
              <a:buFont typeface="Arial" panose="020B0604020202020204" pitchFamily="34" charset="0"/>
              <a:buChar char="•"/>
              <a:defRPr sz="1620" kern="1200">
                <a:solidFill>
                  <a:schemeClr val="tx1"/>
                </a:solidFill>
                <a:latin typeface="+mn-lt"/>
                <a:ea typeface="+mn-ea"/>
                <a:cs typeface="+mn-cs"/>
              </a:defRPr>
            </a:lvl2pPr>
            <a:lvl3pPr marL="771505" indent="-154301" algn="l" defTabSz="617204" rtl="0" eaLnBrk="1" latinLnBrk="0" hangingPunct="1">
              <a:lnSpc>
                <a:spcPct val="90000"/>
              </a:lnSpc>
              <a:spcBef>
                <a:spcPts val="338"/>
              </a:spcBef>
              <a:buFont typeface="Arial" panose="020B0604020202020204" pitchFamily="34" charset="0"/>
              <a:buChar char="•"/>
              <a:defRPr sz="1350" kern="1200">
                <a:solidFill>
                  <a:schemeClr val="tx1"/>
                </a:solidFill>
                <a:latin typeface="+mn-lt"/>
                <a:ea typeface="+mn-ea"/>
                <a:cs typeface="+mn-cs"/>
              </a:defRPr>
            </a:lvl3pPr>
            <a:lvl4pPr marL="1080108"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4pPr>
            <a:lvl5pPr marL="1388711"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5pPr>
            <a:lvl6pPr marL="1697312"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6pPr>
            <a:lvl7pPr marL="2005915"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7pPr>
            <a:lvl8pPr marL="2314517"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8pPr>
            <a:lvl9pPr marL="2623120"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9pPr>
          </a:lstStyle>
          <a:p>
            <a:pPr marL="0" indent="0">
              <a:lnSpc>
                <a:spcPct val="100000"/>
              </a:lnSpc>
              <a:spcBef>
                <a:spcPts val="125"/>
              </a:spcBef>
              <a:buNone/>
            </a:pPr>
            <a:r>
              <a:rPr lang="en-US" sz="2313" spc="-25" dirty="0">
                <a:latin typeface="Times New Roman"/>
                <a:cs typeface="Times New Roman"/>
              </a:rPr>
              <a:t>You</a:t>
            </a:r>
            <a:r>
              <a:rPr lang="en-US" sz="2313" spc="31" dirty="0">
                <a:latin typeface="Times New Roman"/>
                <a:cs typeface="Times New Roman"/>
              </a:rPr>
              <a:t> </a:t>
            </a:r>
            <a:r>
              <a:rPr lang="en-US" sz="2313" dirty="0">
                <a:latin typeface="Times New Roman"/>
                <a:cs typeface="Times New Roman"/>
              </a:rPr>
              <a:t>can</a:t>
            </a:r>
            <a:r>
              <a:rPr lang="en-US" sz="2313" spc="31" dirty="0">
                <a:latin typeface="Times New Roman"/>
                <a:cs typeface="Times New Roman"/>
              </a:rPr>
              <a:t> </a:t>
            </a:r>
            <a:r>
              <a:rPr lang="en-US" sz="2313" dirty="0">
                <a:latin typeface="Times New Roman"/>
                <a:cs typeface="Times New Roman"/>
              </a:rPr>
              <a:t>adjust</a:t>
            </a:r>
            <a:r>
              <a:rPr lang="en-US" sz="2313" spc="31" dirty="0">
                <a:latin typeface="Times New Roman"/>
                <a:cs typeface="Times New Roman"/>
              </a:rPr>
              <a:t> </a:t>
            </a:r>
            <a:r>
              <a:rPr lang="en-US" sz="2313" dirty="0">
                <a:latin typeface="Times New Roman"/>
                <a:cs typeface="Times New Roman"/>
              </a:rPr>
              <a:t>the</a:t>
            </a:r>
            <a:r>
              <a:rPr lang="en-US" sz="2313" spc="25" dirty="0">
                <a:latin typeface="Times New Roman"/>
                <a:cs typeface="Times New Roman"/>
              </a:rPr>
              <a:t> </a:t>
            </a:r>
            <a:r>
              <a:rPr lang="en-US" sz="2313" dirty="0">
                <a:latin typeface="Times New Roman"/>
                <a:cs typeface="Times New Roman"/>
              </a:rPr>
              <a:t>start</a:t>
            </a:r>
            <a:r>
              <a:rPr lang="en-US" sz="2313" spc="31" dirty="0">
                <a:latin typeface="Times New Roman"/>
                <a:cs typeface="Times New Roman"/>
              </a:rPr>
              <a:t> </a:t>
            </a:r>
            <a:r>
              <a:rPr lang="en-US" sz="2313" dirty="0">
                <a:latin typeface="Times New Roman"/>
                <a:cs typeface="Times New Roman"/>
              </a:rPr>
              <a:t>and</a:t>
            </a:r>
            <a:r>
              <a:rPr lang="en-US" sz="2313" spc="31" dirty="0">
                <a:latin typeface="Times New Roman"/>
                <a:cs typeface="Times New Roman"/>
              </a:rPr>
              <a:t> </a:t>
            </a:r>
            <a:r>
              <a:rPr lang="en-US" sz="2313" dirty="0">
                <a:latin typeface="Times New Roman"/>
                <a:cs typeface="Times New Roman"/>
              </a:rPr>
              <a:t>end</a:t>
            </a:r>
            <a:r>
              <a:rPr lang="en-US" sz="2313" spc="31" dirty="0">
                <a:latin typeface="Times New Roman"/>
                <a:cs typeface="Times New Roman"/>
              </a:rPr>
              <a:t> </a:t>
            </a:r>
            <a:r>
              <a:rPr lang="en-US" sz="2313" dirty="0">
                <a:latin typeface="Times New Roman"/>
                <a:cs typeface="Times New Roman"/>
              </a:rPr>
              <a:t>times</a:t>
            </a:r>
            <a:r>
              <a:rPr lang="en-US" sz="2313" spc="31" dirty="0">
                <a:latin typeface="Times New Roman"/>
                <a:cs typeface="Times New Roman"/>
              </a:rPr>
              <a:t> </a:t>
            </a:r>
            <a:r>
              <a:rPr lang="en-US" sz="2313" dirty="0">
                <a:latin typeface="Times New Roman"/>
                <a:cs typeface="Times New Roman"/>
              </a:rPr>
              <a:t>of</a:t>
            </a:r>
            <a:r>
              <a:rPr lang="en-US" sz="2313" spc="31" dirty="0">
                <a:latin typeface="Times New Roman"/>
                <a:cs typeface="Times New Roman"/>
              </a:rPr>
              <a:t> </a:t>
            </a:r>
            <a:r>
              <a:rPr lang="en-US" sz="2313" dirty="0">
                <a:latin typeface="Times New Roman"/>
                <a:cs typeface="Times New Roman"/>
              </a:rPr>
              <a:t>your</a:t>
            </a:r>
            <a:r>
              <a:rPr lang="en-US" sz="2313" spc="31" dirty="0">
                <a:latin typeface="Times New Roman"/>
                <a:cs typeface="Times New Roman"/>
              </a:rPr>
              <a:t> </a:t>
            </a:r>
            <a:r>
              <a:rPr lang="en-US" sz="2313" dirty="0">
                <a:latin typeface="Times New Roman"/>
                <a:cs typeface="Times New Roman"/>
              </a:rPr>
              <a:t>session</a:t>
            </a:r>
            <a:r>
              <a:rPr lang="en-US" sz="2313" spc="25" dirty="0">
                <a:latin typeface="Times New Roman"/>
                <a:cs typeface="Times New Roman"/>
              </a:rPr>
              <a:t> </a:t>
            </a:r>
            <a:r>
              <a:rPr lang="en-US" sz="2313" dirty="0">
                <a:latin typeface="Times New Roman"/>
                <a:cs typeface="Times New Roman"/>
              </a:rPr>
              <a:t>in</a:t>
            </a:r>
            <a:r>
              <a:rPr lang="en-US" sz="2313" spc="31" dirty="0">
                <a:latin typeface="Times New Roman"/>
                <a:cs typeface="Times New Roman"/>
              </a:rPr>
              <a:t> </a:t>
            </a:r>
            <a:r>
              <a:rPr lang="en-US" sz="2313" dirty="0">
                <a:latin typeface="Times New Roman"/>
                <a:cs typeface="Times New Roman"/>
              </a:rPr>
              <a:t>the</a:t>
            </a:r>
            <a:r>
              <a:rPr lang="en-US" sz="2313" spc="31" dirty="0">
                <a:latin typeface="Times New Roman"/>
                <a:cs typeface="Times New Roman"/>
              </a:rPr>
              <a:t> </a:t>
            </a:r>
            <a:r>
              <a:rPr lang="en-US" sz="2313" dirty="0">
                <a:latin typeface="Times New Roman"/>
                <a:cs typeface="Times New Roman"/>
              </a:rPr>
              <a:t>Provider</a:t>
            </a:r>
            <a:r>
              <a:rPr lang="en-US" sz="2313" spc="31" dirty="0">
                <a:latin typeface="Times New Roman"/>
                <a:cs typeface="Times New Roman"/>
              </a:rPr>
              <a:t> </a:t>
            </a:r>
            <a:r>
              <a:rPr lang="en-US" sz="2313" dirty="0">
                <a:latin typeface="Times New Roman"/>
                <a:cs typeface="Times New Roman"/>
              </a:rPr>
              <a:t>Portal</a:t>
            </a:r>
            <a:r>
              <a:rPr lang="en-US" sz="2313" spc="31" dirty="0">
                <a:latin typeface="Times New Roman"/>
                <a:cs typeface="Times New Roman"/>
              </a:rPr>
              <a:t> </a:t>
            </a:r>
            <a:r>
              <a:rPr lang="en-US" sz="2313" dirty="0">
                <a:latin typeface="Times New Roman"/>
                <a:cs typeface="Times New Roman"/>
              </a:rPr>
              <a:t>if</a:t>
            </a:r>
            <a:r>
              <a:rPr lang="en-US" sz="2313" spc="31" dirty="0">
                <a:latin typeface="Times New Roman"/>
                <a:cs typeface="Times New Roman"/>
              </a:rPr>
              <a:t> </a:t>
            </a:r>
            <a:r>
              <a:rPr lang="en-US" sz="2313" dirty="0">
                <a:latin typeface="Times New Roman"/>
                <a:cs typeface="Times New Roman"/>
              </a:rPr>
              <a:t>there</a:t>
            </a:r>
            <a:r>
              <a:rPr lang="en-US" sz="2313" spc="31" dirty="0">
                <a:latin typeface="Times New Roman"/>
                <a:cs typeface="Times New Roman"/>
              </a:rPr>
              <a:t> </a:t>
            </a:r>
            <a:r>
              <a:rPr lang="en-US" sz="2313" spc="-31" dirty="0">
                <a:latin typeface="Times New Roman"/>
                <a:cs typeface="Times New Roman"/>
              </a:rPr>
              <a:t>are </a:t>
            </a:r>
            <a:r>
              <a:rPr lang="en-US" sz="2313" dirty="0">
                <a:latin typeface="Times New Roman"/>
                <a:cs typeface="Times New Roman"/>
              </a:rPr>
              <a:t>large</a:t>
            </a:r>
            <a:r>
              <a:rPr lang="en-US" sz="2313" spc="25" dirty="0">
                <a:latin typeface="Times New Roman"/>
                <a:cs typeface="Times New Roman"/>
              </a:rPr>
              <a:t> </a:t>
            </a:r>
            <a:r>
              <a:rPr lang="en-US" sz="2313" dirty="0">
                <a:latin typeface="Times New Roman"/>
                <a:cs typeface="Times New Roman"/>
              </a:rPr>
              <a:t>discrepancies</a:t>
            </a:r>
            <a:r>
              <a:rPr lang="en-US" sz="2313" spc="31" dirty="0">
                <a:latin typeface="Times New Roman"/>
                <a:cs typeface="Times New Roman"/>
              </a:rPr>
              <a:t>. You will complete the session and make edits to the time on the Billing Portal. </a:t>
            </a:r>
            <a:endParaRPr lang="en-US" sz="2313" dirty="0">
              <a:latin typeface="Times New Roman"/>
              <a:cs typeface="Times New Roman"/>
            </a:endParaRPr>
          </a:p>
          <a:p>
            <a:pPr marL="0" indent="0">
              <a:lnSpc>
                <a:spcPct val="100000"/>
              </a:lnSpc>
              <a:spcBef>
                <a:spcPts val="125"/>
              </a:spcBef>
              <a:buNone/>
            </a:pPr>
            <a:endParaRPr lang="en-US" sz="2313" spc="31">
              <a:latin typeface="Times New Roman"/>
              <a:cs typeface="Calibri" panose="020F0502020204030204"/>
            </a:endParaRPr>
          </a:p>
        </p:txBody>
      </p:sp>
    </p:spTree>
    <p:extLst>
      <p:ext uri="{BB962C8B-B14F-4D97-AF65-F5344CB8AC3E}">
        <p14:creationId xmlns:p14="http://schemas.microsoft.com/office/powerpoint/2010/main" val="3427173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87BAB9D4-163E-D730-6DD8-3543902A3A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4426" y="6302920"/>
            <a:ext cx="2004915" cy="359626"/>
          </a:xfrm>
          <a:prstGeom prst="rect">
            <a:avLst/>
          </a:prstGeom>
        </p:spPr>
      </p:pic>
      <p:sp>
        <p:nvSpPr>
          <p:cNvPr id="4" name="object 4">
            <a:extLst>
              <a:ext uri="{FF2B5EF4-FFF2-40B4-BE49-F238E27FC236}">
                <a16:creationId xmlns:a16="http://schemas.microsoft.com/office/drawing/2014/main" id="{80922978-D845-C9EC-B524-E126E725ACE8}"/>
              </a:ext>
            </a:extLst>
          </p:cNvPr>
          <p:cNvSpPr txBox="1">
            <a:spLocks noGrp="1"/>
          </p:cNvSpPr>
          <p:nvPr>
            <p:ph type="title"/>
          </p:nvPr>
        </p:nvSpPr>
        <p:spPr>
          <a:xfrm>
            <a:off x="1711275" y="281781"/>
            <a:ext cx="8210600" cy="698909"/>
          </a:xfrm>
          <a:prstGeom prst="rect">
            <a:avLst/>
          </a:prstGeom>
        </p:spPr>
        <p:txBody>
          <a:bodyPr vert="horz" wrap="square" lIns="0" tIns="158750" rIns="0" bIns="0" rtlCol="0" anchor="t">
            <a:spAutoFit/>
          </a:bodyPr>
          <a:lstStyle/>
          <a:p>
            <a:pPr marL="1616869">
              <a:lnSpc>
                <a:spcPct val="100000"/>
              </a:lnSpc>
              <a:spcBef>
                <a:spcPts val="125"/>
              </a:spcBef>
            </a:pPr>
            <a:r>
              <a:rPr sz="3500" b="1" u="sng">
                <a:latin typeface="Times New Roman"/>
                <a:cs typeface="Times New Roman"/>
              </a:rPr>
              <a:t>App</a:t>
            </a:r>
            <a:r>
              <a:rPr sz="3500" b="1" u="sng" spc="94">
                <a:latin typeface="Times New Roman"/>
                <a:cs typeface="Times New Roman"/>
              </a:rPr>
              <a:t> </a:t>
            </a:r>
            <a:r>
              <a:rPr sz="3500" b="1" u="sng">
                <a:latin typeface="Times New Roman"/>
                <a:cs typeface="Times New Roman"/>
              </a:rPr>
              <a:t>Not</a:t>
            </a:r>
            <a:r>
              <a:rPr sz="3500" b="1" u="sng" spc="75">
                <a:latin typeface="Times New Roman"/>
                <a:cs typeface="Times New Roman"/>
              </a:rPr>
              <a:t> </a:t>
            </a:r>
            <a:r>
              <a:rPr sz="3500" b="1" u="sng">
                <a:latin typeface="Times New Roman"/>
                <a:cs typeface="Times New Roman"/>
              </a:rPr>
              <a:t>Syncing</a:t>
            </a:r>
            <a:r>
              <a:rPr sz="3500" b="1" u="sng" spc="75">
                <a:latin typeface="Times New Roman"/>
                <a:cs typeface="Times New Roman"/>
              </a:rPr>
              <a:t> </a:t>
            </a:r>
            <a:r>
              <a:rPr sz="3500" b="1" u="sng" spc="-13">
                <a:latin typeface="Times New Roman"/>
                <a:cs typeface="Times New Roman"/>
              </a:rPr>
              <a:t>Data/Notes</a:t>
            </a:r>
            <a:endParaRPr lang="en-US" sz="3500" b="1" u="sng" spc="-13">
              <a:latin typeface="Times New Roman"/>
              <a:cs typeface="Times New Roman"/>
            </a:endParaRPr>
          </a:p>
        </p:txBody>
      </p:sp>
      <p:sp>
        <p:nvSpPr>
          <p:cNvPr id="6" name="object 5">
            <a:extLst>
              <a:ext uri="{FF2B5EF4-FFF2-40B4-BE49-F238E27FC236}">
                <a16:creationId xmlns:a16="http://schemas.microsoft.com/office/drawing/2014/main" id="{F17F12C0-9ADF-0DF9-8414-3754F60C1B26}"/>
              </a:ext>
            </a:extLst>
          </p:cNvPr>
          <p:cNvSpPr txBox="1"/>
          <p:nvPr/>
        </p:nvSpPr>
        <p:spPr>
          <a:xfrm>
            <a:off x="1502364" y="1311341"/>
            <a:ext cx="9187273" cy="4357860"/>
          </a:xfrm>
          <a:prstGeom prst="rect">
            <a:avLst/>
          </a:prstGeom>
        </p:spPr>
        <p:txBody>
          <a:bodyPr vert="horz" wrap="square" lIns="0" tIns="15875" rIns="0" bIns="0" rtlCol="0" anchor="t">
            <a:spAutoFit/>
          </a:bodyPr>
          <a:lstStyle/>
          <a:p>
            <a:pPr marL="15875">
              <a:spcBef>
                <a:spcPts val="125"/>
              </a:spcBef>
            </a:pPr>
            <a:r>
              <a:rPr lang="en-US" sz="1688">
                <a:latin typeface="Times New Roman"/>
                <a:cs typeface="Times New Roman"/>
              </a:rPr>
              <a:t>You will need to enter your billing notes using the blue clipboard icon, found at the top of the phone screen. For anecdotal targets, you will utilize the notes box found on the target page and make sure to select </a:t>
            </a:r>
            <a:r>
              <a:rPr lang="en-US" sz="1688" b="1">
                <a:latin typeface="Times New Roman"/>
                <a:cs typeface="Times New Roman"/>
              </a:rPr>
              <a:t>‘Submit’</a:t>
            </a:r>
            <a:r>
              <a:rPr lang="en-US" sz="1688">
                <a:latin typeface="Times New Roman"/>
                <a:cs typeface="Times New Roman"/>
              </a:rPr>
              <a:t>,</a:t>
            </a:r>
            <a:r>
              <a:rPr lang="en-US" sz="1688" b="1">
                <a:latin typeface="Times New Roman"/>
                <a:cs typeface="Times New Roman"/>
              </a:rPr>
              <a:t> </a:t>
            </a:r>
            <a:r>
              <a:rPr lang="en-US" sz="1688">
                <a:latin typeface="Times New Roman"/>
                <a:cs typeface="Times New Roman"/>
              </a:rPr>
              <a:t>to save any notes entered. These notes will transfer to the billing portal, where you can make additional changes, if needed. </a:t>
            </a:r>
          </a:p>
          <a:p>
            <a:pPr marL="15875">
              <a:spcBef>
                <a:spcPts val="125"/>
              </a:spcBef>
            </a:pPr>
            <a:endParaRPr lang="en-US" sz="1688">
              <a:latin typeface="Times New Roman"/>
              <a:cs typeface="Times New Roman"/>
            </a:endParaRPr>
          </a:p>
          <a:p>
            <a:pPr marL="15875">
              <a:spcBef>
                <a:spcPts val="125"/>
              </a:spcBef>
            </a:pPr>
            <a:r>
              <a:rPr lang="en-US" sz="1688">
                <a:latin typeface="Times New Roman"/>
                <a:cs typeface="Times New Roman"/>
              </a:rPr>
              <a:t>If your notes are not saving or transferring to the Billing Portal, t</a:t>
            </a:r>
            <a:r>
              <a:rPr sz="1688">
                <a:latin typeface="Times New Roman"/>
                <a:cs typeface="Times New Roman"/>
              </a:rPr>
              <a:t>here</a:t>
            </a:r>
            <a:r>
              <a:rPr sz="1688" spc="25">
                <a:latin typeface="Times New Roman"/>
                <a:cs typeface="Times New Roman"/>
              </a:rPr>
              <a:t> </a:t>
            </a:r>
            <a:r>
              <a:rPr sz="1688">
                <a:latin typeface="Times New Roman"/>
                <a:cs typeface="Times New Roman"/>
              </a:rPr>
              <a:t>may</a:t>
            </a:r>
            <a:r>
              <a:rPr sz="1688" spc="25">
                <a:latin typeface="Times New Roman"/>
                <a:cs typeface="Times New Roman"/>
              </a:rPr>
              <a:t> </a:t>
            </a:r>
            <a:r>
              <a:rPr sz="1688">
                <a:latin typeface="Times New Roman"/>
                <a:cs typeface="Times New Roman"/>
              </a:rPr>
              <a:t>be</a:t>
            </a:r>
            <a:r>
              <a:rPr sz="1688" spc="25">
                <a:latin typeface="Times New Roman"/>
                <a:cs typeface="Times New Roman"/>
              </a:rPr>
              <a:t> </a:t>
            </a:r>
            <a:r>
              <a:rPr sz="1688">
                <a:latin typeface="Times New Roman"/>
                <a:cs typeface="Times New Roman"/>
              </a:rPr>
              <a:t>data/notes</a:t>
            </a:r>
            <a:r>
              <a:rPr sz="1688" spc="25">
                <a:latin typeface="Times New Roman"/>
                <a:cs typeface="Times New Roman"/>
              </a:rPr>
              <a:t> </a:t>
            </a:r>
            <a:r>
              <a:rPr sz="1688">
                <a:latin typeface="Times New Roman"/>
                <a:cs typeface="Times New Roman"/>
              </a:rPr>
              <a:t>still</a:t>
            </a:r>
            <a:r>
              <a:rPr sz="1688" spc="25">
                <a:latin typeface="Times New Roman"/>
                <a:cs typeface="Times New Roman"/>
              </a:rPr>
              <a:t> </a:t>
            </a:r>
            <a:r>
              <a:rPr sz="1688">
                <a:latin typeface="Times New Roman"/>
                <a:cs typeface="Times New Roman"/>
              </a:rPr>
              <a:t>saved</a:t>
            </a:r>
            <a:r>
              <a:rPr sz="1688" spc="31">
                <a:latin typeface="Times New Roman"/>
                <a:cs typeface="Times New Roman"/>
              </a:rPr>
              <a:t> </a:t>
            </a:r>
            <a:r>
              <a:rPr sz="1688">
                <a:latin typeface="Times New Roman"/>
                <a:cs typeface="Times New Roman"/>
              </a:rPr>
              <a:t>on</a:t>
            </a:r>
            <a:r>
              <a:rPr sz="1688" spc="25">
                <a:latin typeface="Times New Roman"/>
                <a:cs typeface="Times New Roman"/>
              </a:rPr>
              <a:t> </a:t>
            </a:r>
            <a:r>
              <a:rPr sz="1688">
                <a:latin typeface="Times New Roman"/>
                <a:cs typeface="Times New Roman"/>
              </a:rPr>
              <a:t>the</a:t>
            </a:r>
            <a:r>
              <a:rPr sz="1688" spc="25">
                <a:latin typeface="Times New Roman"/>
                <a:cs typeface="Times New Roman"/>
              </a:rPr>
              <a:t> </a:t>
            </a:r>
            <a:r>
              <a:rPr sz="1688">
                <a:latin typeface="Times New Roman"/>
                <a:cs typeface="Times New Roman"/>
              </a:rPr>
              <a:t>app</a:t>
            </a:r>
            <a:r>
              <a:rPr sz="1688" spc="25">
                <a:latin typeface="Times New Roman"/>
                <a:cs typeface="Times New Roman"/>
              </a:rPr>
              <a:t> </a:t>
            </a:r>
            <a:r>
              <a:rPr sz="1688">
                <a:latin typeface="Times New Roman"/>
                <a:cs typeface="Times New Roman"/>
              </a:rPr>
              <a:t>that</a:t>
            </a:r>
            <a:r>
              <a:rPr sz="1688" spc="25">
                <a:latin typeface="Times New Roman"/>
                <a:cs typeface="Times New Roman"/>
              </a:rPr>
              <a:t> </a:t>
            </a:r>
            <a:r>
              <a:rPr sz="1688">
                <a:latin typeface="Times New Roman"/>
                <a:cs typeface="Times New Roman"/>
              </a:rPr>
              <a:t>hasn’t</a:t>
            </a:r>
            <a:r>
              <a:rPr sz="1688" spc="31">
                <a:latin typeface="Times New Roman"/>
                <a:cs typeface="Times New Roman"/>
              </a:rPr>
              <a:t> </a:t>
            </a:r>
            <a:r>
              <a:rPr sz="1688">
                <a:latin typeface="Times New Roman"/>
                <a:cs typeface="Times New Roman"/>
              </a:rPr>
              <a:t>synced</a:t>
            </a:r>
            <a:r>
              <a:rPr sz="1688" spc="25">
                <a:latin typeface="Times New Roman"/>
                <a:cs typeface="Times New Roman"/>
              </a:rPr>
              <a:t> </a:t>
            </a:r>
            <a:r>
              <a:rPr sz="1688">
                <a:latin typeface="Times New Roman"/>
                <a:cs typeface="Times New Roman"/>
              </a:rPr>
              <a:t>to</a:t>
            </a:r>
            <a:r>
              <a:rPr sz="1688" spc="25">
                <a:latin typeface="Times New Roman"/>
                <a:cs typeface="Times New Roman"/>
              </a:rPr>
              <a:t> </a:t>
            </a:r>
            <a:r>
              <a:rPr sz="1688">
                <a:latin typeface="Times New Roman"/>
                <a:cs typeface="Times New Roman"/>
              </a:rPr>
              <a:t>the</a:t>
            </a:r>
            <a:r>
              <a:rPr sz="1688" spc="31">
                <a:latin typeface="Times New Roman"/>
                <a:cs typeface="Times New Roman"/>
              </a:rPr>
              <a:t> </a:t>
            </a:r>
            <a:r>
              <a:rPr sz="1688">
                <a:latin typeface="Times New Roman"/>
                <a:cs typeface="Times New Roman"/>
              </a:rPr>
              <a:t>server.</a:t>
            </a:r>
            <a:r>
              <a:rPr sz="1688" spc="75">
                <a:latin typeface="Times New Roman"/>
                <a:cs typeface="Times New Roman"/>
              </a:rPr>
              <a:t> </a:t>
            </a:r>
            <a:r>
              <a:rPr sz="1688">
                <a:latin typeface="Times New Roman"/>
                <a:cs typeface="Times New Roman"/>
              </a:rPr>
              <a:t>To</a:t>
            </a:r>
            <a:r>
              <a:rPr sz="1688" spc="25">
                <a:latin typeface="Times New Roman"/>
                <a:cs typeface="Times New Roman"/>
              </a:rPr>
              <a:t> </a:t>
            </a:r>
            <a:r>
              <a:rPr sz="1688">
                <a:latin typeface="Times New Roman"/>
                <a:cs typeface="Times New Roman"/>
              </a:rPr>
              <a:t>resolve</a:t>
            </a:r>
            <a:r>
              <a:rPr sz="1688" spc="31">
                <a:latin typeface="Times New Roman"/>
                <a:cs typeface="Times New Roman"/>
              </a:rPr>
              <a:t> </a:t>
            </a:r>
            <a:r>
              <a:rPr sz="1688" spc="-13">
                <a:latin typeface="Times New Roman"/>
                <a:cs typeface="Times New Roman"/>
              </a:rPr>
              <a:t>this:</a:t>
            </a:r>
          </a:p>
          <a:p>
            <a:pPr marL="15875">
              <a:spcBef>
                <a:spcPts val="125"/>
              </a:spcBef>
            </a:pPr>
            <a:endParaRPr lang="en-US" sz="1688" spc="-13">
              <a:latin typeface="Times New Roman"/>
              <a:cs typeface="Times New Roman"/>
            </a:endParaRPr>
          </a:p>
          <a:p>
            <a:pPr marL="206375" indent="-190500">
              <a:spcBef>
                <a:spcPts val="125"/>
              </a:spcBef>
              <a:buChar char="•"/>
            </a:pPr>
            <a:r>
              <a:rPr lang="en-US" sz="1688" spc="-13">
                <a:latin typeface="Times New Roman"/>
                <a:cs typeface="Times New Roman"/>
              </a:rPr>
              <a:t>Log in</a:t>
            </a:r>
          </a:p>
          <a:p>
            <a:pPr marL="206375" indent="-190500">
              <a:spcBef>
                <a:spcPts val="1200"/>
              </a:spcBef>
              <a:buChar char="•"/>
            </a:pPr>
            <a:r>
              <a:rPr lang="en-US" sz="1688" spc="-13">
                <a:latin typeface="Times New Roman"/>
                <a:cs typeface="Times New Roman"/>
              </a:rPr>
              <a:t>Go to </a:t>
            </a:r>
            <a:r>
              <a:rPr lang="en-US" sz="1688" spc="-13" err="1">
                <a:latin typeface="Times New Roman"/>
                <a:cs typeface="Times New Roman"/>
              </a:rPr>
              <a:t>Unsynced</a:t>
            </a:r>
            <a:r>
              <a:rPr lang="en-US" sz="1688" spc="-13">
                <a:latin typeface="Times New Roman"/>
                <a:cs typeface="Times New Roman"/>
              </a:rPr>
              <a:t> Items</a:t>
            </a:r>
          </a:p>
          <a:p>
            <a:pPr marL="206375" indent="-190500">
              <a:spcBef>
                <a:spcPts val="1200"/>
              </a:spcBef>
              <a:buChar char="•"/>
            </a:pPr>
            <a:r>
              <a:rPr lang="en-US" sz="1688" spc="-13">
                <a:latin typeface="Times New Roman"/>
                <a:cs typeface="Times New Roman"/>
              </a:rPr>
              <a:t>Click on Sync All</a:t>
            </a:r>
          </a:p>
          <a:p>
            <a:pPr marL="15875">
              <a:spcBef>
                <a:spcPts val="1200"/>
              </a:spcBef>
            </a:pPr>
            <a:endParaRPr lang="en-US" sz="1688" spc="-13">
              <a:latin typeface="Times New Roman"/>
              <a:cs typeface="Times New Roman"/>
            </a:endParaRPr>
          </a:p>
          <a:p>
            <a:pPr marL="15875">
              <a:spcBef>
                <a:spcPts val="125"/>
              </a:spcBef>
            </a:pPr>
            <a:r>
              <a:rPr lang="en-US" sz="1688" spc="-13">
                <a:latin typeface="Times New Roman"/>
                <a:cs typeface="Times New Roman"/>
              </a:rPr>
              <a:t>If you see that you have no items to sync, but you can see that the information was recorded on your app</a:t>
            </a:r>
          </a:p>
          <a:p>
            <a:pPr marL="15875">
              <a:spcBef>
                <a:spcPts val="1350"/>
              </a:spcBef>
            </a:pPr>
            <a:r>
              <a:rPr lang="en-US" sz="1688" spc="-13">
                <a:latin typeface="Times New Roman"/>
                <a:cs typeface="Times New Roman"/>
              </a:rPr>
              <a:t>immediately report this to </a:t>
            </a:r>
            <a:r>
              <a:rPr lang="en-US" sz="1688" spc="-13">
                <a:latin typeface="Times New Roman"/>
                <a:cs typeface="Times New Roman"/>
                <a:hlinkClick r:id="rId4"/>
              </a:rPr>
              <a:t>support@appliedabc.com</a:t>
            </a:r>
            <a:r>
              <a:rPr lang="en-US" sz="1688" spc="-13">
                <a:latin typeface="Times New Roman"/>
                <a:cs typeface="Times New Roman"/>
              </a:rPr>
              <a:t> and </a:t>
            </a:r>
            <a:r>
              <a:rPr lang="en-US" sz="1688" spc="-13">
                <a:solidFill>
                  <a:srgbClr val="1E1E1F"/>
                </a:solidFill>
                <a:latin typeface="Times New Roman"/>
                <a:cs typeface="Times New Roman"/>
                <a:hlinkClick r:id="rId5"/>
              </a:rPr>
              <a:t>atrack.clinicalsupport@appliedabc.com</a:t>
            </a:r>
            <a:r>
              <a:rPr lang="en-US" sz="1688" spc="-13">
                <a:solidFill>
                  <a:srgbClr val="1E1E1F"/>
                </a:solidFill>
                <a:latin typeface="Times New Roman"/>
                <a:cs typeface="Times New Roman"/>
              </a:rPr>
              <a:t> </a:t>
            </a:r>
            <a:endParaRPr lang="en-US">
              <a:latin typeface="Times New Roman"/>
              <a:cs typeface="Times New Roman"/>
            </a:endParaRPr>
          </a:p>
        </p:txBody>
      </p:sp>
    </p:spTree>
    <p:extLst>
      <p:ext uri="{BB962C8B-B14F-4D97-AF65-F5344CB8AC3E}">
        <p14:creationId xmlns:p14="http://schemas.microsoft.com/office/powerpoint/2010/main" val="3932307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rectangle&#10;&#10;Description automatically generated">
            <a:extLst>
              <a:ext uri="{FF2B5EF4-FFF2-40B4-BE49-F238E27FC236}">
                <a16:creationId xmlns:a16="http://schemas.microsoft.com/office/drawing/2014/main" id="{E9F9FAC5-9422-2465-C990-9E4CE2C3E3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5810" y="6302920"/>
            <a:ext cx="2004915" cy="359626"/>
          </a:xfrm>
          <a:prstGeom prst="rect">
            <a:avLst/>
          </a:prstGeom>
        </p:spPr>
      </p:pic>
      <p:sp>
        <p:nvSpPr>
          <p:cNvPr id="4" name="object 5">
            <a:extLst>
              <a:ext uri="{FF2B5EF4-FFF2-40B4-BE49-F238E27FC236}">
                <a16:creationId xmlns:a16="http://schemas.microsoft.com/office/drawing/2014/main" id="{A1B4D1F7-5D0C-7BAC-B1C0-E63CDB5EB122}"/>
              </a:ext>
            </a:extLst>
          </p:cNvPr>
          <p:cNvSpPr txBox="1">
            <a:spLocks/>
          </p:cNvSpPr>
          <p:nvPr/>
        </p:nvSpPr>
        <p:spPr>
          <a:xfrm>
            <a:off x="3514630" y="318299"/>
            <a:ext cx="5167313" cy="554639"/>
          </a:xfrm>
          <a:prstGeom prst="rect">
            <a:avLst/>
          </a:prstGeom>
        </p:spPr>
        <p:txBody>
          <a:bodyPr vert="horz" wrap="square" lIns="0" tIns="15875" rIns="0" bIns="0" rtlCol="0" anchor="ctr">
            <a:spAutoFit/>
          </a:bodyPr>
          <a:lstStyle>
            <a:lvl1pPr algn="l" defTabSz="617204" rtl="0" eaLnBrk="1" latinLnBrk="0" hangingPunct="1">
              <a:lnSpc>
                <a:spcPct val="90000"/>
              </a:lnSpc>
              <a:spcBef>
                <a:spcPct val="0"/>
              </a:spcBef>
              <a:buNone/>
              <a:defRPr sz="2970" kern="1200">
                <a:solidFill>
                  <a:schemeClr val="tx1"/>
                </a:solidFill>
                <a:latin typeface="+mj-lt"/>
                <a:ea typeface="+mj-ea"/>
                <a:cs typeface="+mj-cs"/>
              </a:defRPr>
            </a:lvl1pPr>
          </a:lstStyle>
          <a:p>
            <a:pPr marL="15875" algn="ctr">
              <a:lnSpc>
                <a:spcPct val="100000"/>
              </a:lnSpc>
              <a:spcBef>
                <a:spcPts val="125"/>
              </a:spcBef>
            </a:pPr>
            <a:r>
              <a:rPr lang="en-US" sz="3500" b="1" u="sng">
                <a:latin typeface="Times New Roman"/>
                <a:cs typeface="Times New Roman"/>
              </a:rPr>
              <a:t>App</a:t>
            </a:r>
            <a:r>
              <a:rPr lang="en-US" sz="3500" b="1" u="sng" spc="38">
                <a:latin typeface="Times New Roman"/>
                <a:cs typeface="Times New Roman"/>
              </a:rPr>
              <a:t> </a:t>
            </a:r>
            <a:r>
              <a:rPr lang="en-US" sz="3500" b="1" u="sng">
                <a:latin typeface="Times New Roman"/>
                <a:cs typeface="Times New Roman"/>
              </a:rPr>
              <a:t>Not</a:t>
            </a:r>
            <a:r>
              <a:rPr lang="en-US" sz="3500" b="1" u="sng" spc="6">
                <a:latin typeface="Times New Roman"/>
                <a:cs typeface="Times New Roman"/>
              </a:rPr>
              <a:t> </a:t>
            </a:r>
            <a:r>
              <a:rPr lang="en-US" sz="3500" b="1" u="sng">
                <a:latin typeface="Times New Roman"/>
                <a:cs typeface="Times New Roman"/>
              </a:rPr>
              <a:t>Recording</a:t>
            </a:r>
            <a:r>
              <a:rPr lang="en-US" sz="3500" b="1" u="sng" spc="6">
                <a:latin typeface="Times New Roman"/>
                <a:cs typeface="Times New Roman"/>
              </a:rPr>
              <a:t> </a:t>
            </a:r>
            <a:r>
              <a:rPr lang="en-US" sz="3500" b="1" u="sng">
                <a:latin typeface="Times New Roman"/>
                <a:cs typeface="Times New Roman"/>
              </a:rPr>
              <a:t>Data</a:t>
            </a:r>
            <a:endParaRPr lang="en-US" sz="3500" b="1" u="sng" spc="-25">
              <a:latin typeface="Times New Roman"/>
              <a:cs typeface="Times New Roman"/>
            </a:endParaRPr>
          </a:p>
        </p:txBody>
      </p:sp>
      <p:sp>
        <p:nvSpPr>
          <p:cNvPr id="6" name="object 3">
            <a:extLst>
              <a:ext uri="{FF2B5EF4-FFF2-40B4-BE49-F238E27FC236}">
                <a16:creationId xmlns:a16="http://schemas.microsoft.com/office/drawing/2014/main" id="{27B97E1B-84A8-8337-EBA0-8066179B54D7}"/>
              </a:ext>
            </a:extLst>
          </p:cNvPr>
          <p:cNvSpPr txBox="1">
            <a:spLocks/>
          </p:cNvSpPr>
          <p:nvPr/>
        </p:nvSpPr>
        <p:spPr>
          <a:xfrm>
            <a:off x="1604169" y="527823"/>
            <a:ext cx="8983663" cy="5402441"/>
          </a:xfrm>
          <a:prstGeom prst="rect">
            <a:avLst/>
          </a:prstGeom>
        </p:spPr>
        <p:txBody>
          <a:bodyPr vert="horz" wrap="square" lIns="0" tIns="887413" rIns="0" bIns="0" rtlCol="0" anchor="t">
            <a:spAutoFit/>
          </a:bodyPr>
          <a:lstStyle>
            <a:lvl1pPr marL="154301" indent="-154301" algn="l" defTabSz="617204" rtl="0" eaLnBrk="1" latinLnBrk="0" hangingPunct="1">
              <a:lnSpc>
                <a:spcPct val="90000"/>
              </a:lnSpc>
              <a:spcBef>
                <a:spcPts val="675"/>
              </a:spcBef>
              <a:buFont typeface="Arial" panose="020B0604020202020204" pitchFamily="34" charset="0"/>
              <a:buChar char="•"/>
              <a:defRPr sz="1890" kern="1200">
                <a:solidFill>
                  <a:schemeClr val="tx1"/>
                </a:solidFill>
                <a:latin typeface="+mn-lt"/>
                <a:ea typeface="+mn-ea"/>
                <a:cs typeface="+mn-cs"/>
              </a:defRPr>
            </a:lvl1pPr>
            <a:lvl2pPr marL="462904" indent="-154301" algn="l" defTabSz="617204" rtl="0" eaLnBrk="1" latinLnBrk="0" hangingPunct="1">
              <a:lnSpc>
                <a:spcPct val="90000"/>
              </a:lnSpc>
              <a:spcBef>
                <a:spcPts val="338"/>
              </a:spcBef>
              <a:buFont typeface="Arial" panose="020B0604020202020204" pitchFamily="34" charset="0"/>
              <a:buChar char="•"/>
              <a:defRPr sz="1620" kern="1200">
                <a:solidFill>
                  <a:schemeClr val="tx1"/>
                </a:solidFill>
                <a:latin typeface="+mn-lt"/>
                <a:ea typeface="+mn-ea"/>
                <a:cs typeface="+mn-cs"/>
              </a:defRPr>
            </a:lvl2pPr>
            <a:lvl3pPr marL="771505" indent="-154301" algn="l" defTabSz="617204" rtl="0" eaLnBrk="1" latinLnBrk="0" hangingPunct="1">
              <a:lnSpc>
                <a:spcPct val="90000"/>
              </a:lnSpc>
              <a:spcBef>
                <a:spcPts val="338"/>
              </a:spcBef>
              <a:buFont typeface="Arial" panose="020B0604020202020204" pitchFamily="34" charset="0"/>
              <a:buChar char="•"/>
              <a:defRPr sz="1350" kern="1200">
                <a:solidFill>
                  <a:schemeClr val="tx1"/>
                </a:solidFill>
                <a:latin typeface="+mn-lt"/>
                <a:ea typeface="+mn-ea"/>
                <a:cs typeface="+mn-cs"/>
              </a:defRPr>
            </a:lvl3pPr>
            <a:lvl4pPr marL="1080108"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4pPr>
            <a:lvl5pPr marL="1388711"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5pPr>
            <a:lvl6pPr marL="1697312"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6pPr>
            <a:lvl7pPr marL="2005915"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7pPr>
            <a:lvl8pPr marL="2314517"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8pPr>
            <a:lvl9pPr marL="2623120" indent="-154301" algn="l" defTabSz="617204" rtl="0" eaLnBrk="1" latinLnBrk="0" hangingPunct="1">
              <a:lnSpc>
                <a:spcPct val="90000"/>
              </a:lnSpc>
              <a:spcBef>
                <a:spcPts val="338"/>
              </a:spcBef>
              <a:buFont typeface="Arial" panose="020B0604020202020204" pitchFamily="34" charset="0"/>
              <a:buChar char="•"/>
              <a:defRPr sz="1215" kern="1200">
                <a:solidFill>
                  <a:schemeClr val="tx1"/>
                </a:solidFill>
                <a:latin typeface="+mn-lt"/>
                <a:ea typeface="+mn-ea"/>
                <a:cs typeface="+mn-cs"/>
              </a:defRPr>
            </a:lvl9pPr>
          </a:lstStyle>
          <a:p>
            <a:pPr marL="0" indent="0" algn="ctr">
              <a:lnSpc>
                <a:spcPct val="100000"/>
              </a:lnSpc>
              <a:spcBef>
                <a:spcPts val="125"/>
              </a:spcBef>
              <a:buNone/>
            </a:pPr>
            <a:r>
              <a:rPr lang="en-US" sz="1500" b="1" spc="-25" dirty="0">
                <a:latin typeface="Times New Roman"/>
                <a:cs typeface="Times New Roman"/>
              </a:rPr>
              <a:t>If you notice your data is disappearing during session or you don’t see all data points transferring to the portal, please let your BCBA and Case Manger know as soon as possible</a:t>
            </a:r>
            <a:r>
              <a:rPr lang="en-US" sz="1500" spc="-25" dirty="0">
                <a:latin typeface="Times New Roman"/>
                <a:cs typeface="Times New Roman"/>
              </a:rPr>
              <a:t>. </a:t>
            </a:r>
            <a:endParaRPr lang="en-US" sz="1500" dirty="0">
              <a:latin typeface="Times New Roman"/>
              <a:cs typeface="Times New Roman"/>
            </a:endParaRPr>
          </a:p>
          <a:p>
            <a:pPr marL="15081" indent="-192088">
              <a:lnSpc>
                <a:spcPct val="100000"/>
              </a:lnSpc>
              <a:spcBef>
                <a:spcPts val="125"/>
              </a:spcBef>
            </a:pPr>
            <a:endParaRPr lang="en-US" sz="1500" spc="-25">
              <a:latin typeface="Times New Roman"/>
              <a:cs typeface="Calibri" panose="020F0502020204030204"/>
            </a:endParaRPr>
          </a:p>
          <a:p>
            <a:pPr marL="443706" indent="-428625">
              <a:lnSpc>
                <a:spcPct val="100000"/>
              </a:lnSpc>
              <a:spcBef>
                <a:spcPts val="125"/>
              </a:spcBef>
              <a:buFont typeface="Arial" panose="020B0604020202020204" pitchFamily="34" charset="0"/>
              <a:buAutoNum type="arabicPeriod"/>
            </a:pPr>
            <a:r>
              <a:rPr lang="en-US" sz="1500" b="1" u="sng" spc="-25" dirty="0">
                <a:latin typeface="Times New Roman"/>
                <a:cs typeface="Times New Roman"/>
              </a:rPr>
              <a:t>Complete Target Runs</a:t>
            </a:r>
          </a:p>
          <a:p>
            <a:pPr marL="394494" lvl="1" indent="0">
              <a:spcBef>
                <a:spcPts val="125"/>
              </a:spcBef>
              <a:buNone/>
            </a:pPr>
            <a:r>
              <a:rPr lang="en-US" sz="1500" spc="-25" dirty="0">
                <a:latin typeface="Times New Roman"/>
                <a:cs typeface="Times New Roman"/>
              </a:rPr>
              <a:t>Before moving on to another program when working with a client, please make sure you’ve completed the target run. If you don’t need to run all available trials in a run, you can select</a:t>
            </a:r>
            <a:r>
              <a:rPr lang="en-US" sz="1500" b="1" spc="-25" dirty="0">
                <a:latin typeface="Times New Roman"/>
                <a:cs typeface="Times New Roman"/>
              </a:rPr>
              <a:t> ‘End Current Target Run’</a:t>
            </a:r>
            <a:r>
              <a:rPr lang="en-US" sz="1500" spc="-25" dirty="0">
                <a:latin typeface="Times New Roman"/>
                <a:cs typeface="Times New Roman"/>
              </a:rPr>
              <a:t>, before moving on to the next program. </a:t>
            </a:r>
          </a:p>
          <a:p>
            <a:pPr marL="394494" lvl="1" indent="0">
              <a:spcBef>
                <a:spcPts val="125"/>
              </a:spcBef>
              <a:buNone/>
            </a:pPr>
            <a:endParaRPr lang="en-US" sz="1500" spc="-25" dirty="0">
              <a:latin typeface="Times New Roman"/>
              <a:cs typeface="Times New Roman"/>
            </a:endParaRPr>
          </a:p>
          <a:p>
            <a:pPr marL="1015206" lvl="1" indent="-428625">
              <a:spcBef>
                <a:spcPts val="125"/>
              </a:spcBef>
              <a:buFont typeface="Arial" panose="020B0604020202020204" pitchFamily="34" charset="0"/>
              <a:buAutoNum type="arabicPeriod"/>
            </a:pPr>
            <a:endParaRPr lang="en-US" sz="1500" spc="-25">
              <a:latin typeface="Times New Roman"/>
              <a:cs typeface="Times New Roman"/>
            </a:endParaRPr>
          </a:p>
          <a:p>
            <a:pPr marL="443706" indent="-428625">
              <a:lnSpc>
                <a:spcPct val="100000"/>
              </a:lnSpc>
              <a:spcBef>
                <a:spcPts val="125"/>
              </a:spcBef>
              <a:buFont typeface="Arial" panose="020B0604020202020204" pitchFamily="34" charset="0"/>
              <a:buAutoNum type="arabicPeriod"/>
            </a:pPr>
            <a:r>
              <a:rPr lang="en-US" sz="1500" b="1" u="sng" spc="-25" dirty="0">
                <a:latin typeface="Times New Roman"/>
                <a:cs typeface="Times New Roman"/>
              </a:rPr>
              <a:t>Un-synced Session</a:t>
            </a:r>
          </a:p>
          <a:p>
            <a:pPr marL="394494" lvl="1" indent="0">
              <a:spcBef>
                <a:spcPts val="125"/>
              </a:spcBef>
              <a:buNone/>
            </a:pPr>
            <a:r>
              <a:rPr lang="en-US" sz="1500" spc="-25" dirty="0">
                <a:latin typeface="Times New Roman"/>
                <a:cs typeface="Times New Roman"/>
              </a:rPr>
              <a:t>Some sessions, especially if there is not a strong internet connection, may not of synced to the client's portal. You can check</a:t>
            </a:r>
            <a:r>
              <a:rPr lang="en-US" sz="1500" b="1" spc="-25" dirty="0">
                <a:latin typeface="Times New Roman"/>
                <a:cs typeface="Times New Roman"/>
              </a:rPr>
              <a:t> ‘Un-synced Sessions’</a:t>
            </a:r>
            <a:r>
              <a:rPr lang="en-US" sz="1500" spc="-25" dirty="0">
                <a:latin typeface="Times New Roman"/>
                <a:cs typeface="Times New Roman"/>
              </a:rPr>
              <a:t> if there are any that need to be synced. </a:t>
            </a:r>
          </a:p>
          <a:p>
            <a:pPr marL="394494" lvl="1" indent="0">
              <a:spcBef>
                <a:spcPts val="125"/>
              </a:spcBef>
              <a:buNone/>
            </a:pPr>
            <a:endParaRPr lang="en-US" sz="1500" spc="-25">
              <a:latin typeface="Times New Roman"/>
              <a:cs typeface="Times New Roman"/>
            </a:endParaRPr>
          </a:p>
          <a:p>
            <a:pPr marL="394494" lvl="1" indent="0">
              <a:spcBef>
                <a:spcPts val="125"/>
              </a:spcBef>
              <a:buNone/>
            </a:pPr>
            <a:endParaRPr lang="en-US" sz="1500" spc="-25" dirty="0">
              <a:latin typeface="Times New Roman"/>
              <a:cs typeface="Times New Roman"/>
            </a:endParaRPr>
          </a:p>
          <a:p>
            <a:pPr marL="443706" indent="-428625">
              <a:lnSpc>
                <a:spcPct val="100000"/>
              </a:lnSpc>
              <a:spcBef>
                <a:spcPts val="125"/>
              </a:spcBef>
              <a:buFont typeface="Arial" panose="020B0604020202020204" pitchFamily="34" charset="0"/>
              <a:buAutoNum type="arabicPeriod"/>
            </a:pPr>
            <a:r>
              <a:rPr lang="en-US" sz="1500" b="1" u="sng" spc="-25" dirty="0">
                <a:latin typeface="Times New Roman"/>
                <a:cs typeface="Times New Roman"/>
              </a:rPr>
              <a:t>Session Not Completed</a:t>
            </a:r>
          </a:p>
          <a:p>
            <a:pPr marL="394494" lvl="1" indent="0">
              <a:spcBef>
                <a:spcPts val="125"/>
              </a:spcBef>
              <a:buNone/>
            </a:pPr>
            <a:r>
              <a:rPr lang="en-US" sz="1500" spc="-25" dirty="0">
                <a:latin typeface="Times New Roman"/>
                <a:cs typeface="Times New Roman"/>
              </a:rPr>
              <a:t>If data is not transferring to the portal after your session, check your session through </a:t>
            </a:r>
            <a:r>
              <a:rPr lang="en-US" sz="1500" b="1" spc="-25" dirty="0">
                <a:latin typeface="Times New Roman"/>
                <a:cs typeface="Times New Roman"/>
              </a:rPr>
              <a:t>‘Previous Sessions’ </a:t>
            </a:r>
            <a:r>
              <a:rPr lang="en-US" sz="1500" spc="-25" dirty="0">
                <a:latin typeface="Times New Roman"/>
                <a:cs typeface="Times New Roman"/>
              </a:rPr>
              <a:t>to make sure it has been completed. You can select resume or complete the session after selecting. You will need to go into the billing portal and change your session time. </a:t>
            </a:r>
          </a:p>
          <a:p>
            <a:pPr marL="0" indent="0">
              <a:lnSpc>
                <a:spcPct val="100000"/>
              </a:lnSpc>
              <a:spcBef>
                <a:spcPts val="125"/>
              </a:spcBef>
              <a:buNone/>
            </a:pPr>
            <a:endParaRPr lang="en-US" sz="1500" i="1" spc="31">
              <a:latin typeface="Times New Roman"/>
              <a:cs typeface="Times New Roman"/>
            </a:endParaRPr>
          </a:p>
          <a:p>
            <a:pPr marL="0" indent="0">
              <a:lnSpc>
                <a:spcPct val="100000"/>
              </a:lnSpc>
              <a:spcBef>
                <a:spcPts val="125"/>
              </a:spcBef>
              <a:buNone/>
            </a:pPr>
            <a:r>
              <a:rPr lang="en-US" sz="1500" i="1" spc="31" dirty="0">
                <a:latin typeface="Times New Roman"/>
                <a:cs typeface="Times New Roman"/>
              </a:rPr>
              <a:t>         </a:t>
            </a:r>
          </a:p>
        </p:txBody>
      </p:sp>
    </p:spTree>
    <p:extLst>
      <p:ext uri="{BB962C8B-B14F-4D97-AF65-F5344CB8AC3E}">
        <p14:creationId xmlns:p14="http://schemas.microsoft.com/office/powerpoint/2010/main" val="390828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E1D5288-3B3E-4B71-9E81-A7590EF048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1908" y="6302920"/>
            <a:ext cx="2004915" cy="359626"/>
          </a:xfrm>
          <a:prstGeom prst="rect">
            <a:avLst/>
          </a:prstGeom>
        </p:spPr>
      </p:pic>
      <p:sp>
        <p:nvSpPr>
          <p:cNvPr id="4" name="object 2">
            <a:extLst>
              <a:ext uri="{FF2B5EF4-FFF2-40B4-BE49-F238E27FC236}">
                <a16:creationId xmlns:a16="http://schemas.microsoft.com/office/drawing/2014/main" id="{513AD738-6231-703F-A2FF-574A274A347F}"/>
              </a:ext>
            </a:extLst>
          </p:cNvPr>
          <p:cNvSpPr txBox="1">
            <a:spLocks noGrp="1"/>
          </p:cNvSpPr>
          <p:nvPr>
            <p:ph type="title"/>
          </p:nvPr>
        </p:nvSpPr>
        <p:spPr>
          <a:xfrm>
            <a:off x="2276128" y="394337"/>
            <a:ext cx="7429190" cy="554639"/>
          </a:xfrm>
          <a:prstGeom prst="rect">
            <a:avLst/>
          </a:prstGeom>
        </p:spPr>
        <p:txBody>
          <a:bodyPr vert="horz" wrap="square" lIns="0" tIns="15875" rIns="0" bIns="0" rtlCol="0" anchor="ctr">
            <a:spAutoFit/>
          </a:bodyPr>
          <a:lstStyle/>
          <a:p>
            <a:pPr marL="15875">
              <a:lnSpc>
                <a:spcPct val="100000"/>
              </a:lnSpc>
              <a:spcBef>
                <a:spcPts val="125"/>
              </a:spcBef>
            </a:pPr>
            <a:r>
              <a:rPr lang="en-US" sz="3500" b="1">
                <a:latin typeface="Times New Roman"/>
                <a:cs typeface="Times New Roman"/>
              </a:rPr>
              <a:t>Unable To Scroll On The Billing Portal</a:t>
            </a:r>
            <a:endParaRPr lang="en-US" sz="3500" b="1" spc="-13">
              <a:latin typeface="Times New Roman"/>
              <a:cs typeface="Times New Roman"/>
            </a:endParaRPr>
          </a:p>
        </p:txBody>
      </p:sp>
      <p:sp>
        <p:nvSpPr>
          <p:cNvPr id="6" name="object 3">
            <a:extLst>
              <a:ext uri="{FF2B5EF4-FFF2-40B4-BE49-F238E27FC236}">
                <a16:creationId xmlns:a16="http://schemas.microsoft.com/office/drawing/2014/main" id="{5D1D2107-0C8A-9671-F0D2-2E528E7A975C}"/>
              </a:ext>
            </a:extLst>
          </p:cNvPr>
          <p:cNvSpPr txBox="1"/>
          <p:nvPr/>
        </p:nvSpPr>
        <p:spPr>
          <a:xfrm>
            <a:off x="2889873" y="2258434"/>
            <a:ext cx="6205270" cy="2144818"/>
          </a:xfrm>
          <a:prstGeom prst="rect">
            <a:avLst/>
          </a:prstGeom>
        </p:spPr>
        <p:txBody>
          <a:bodyPr vert="horz" wrap="square" lIns="0" tIns="15875" rIns="0" bIns="0" rtlCol="0" anchor="t">
            <a:spAutoFit/>
          </a:bodyPr>
          <a:lstStyle/>
          <a:p>
            <a:pPr marL="15875">
              <a:spcBef>
                <a:spcPts val="125"/>
              </a:spcBef>
            </a:pPr>
            <a:r>
              <a:rPr sz="1500" spc="-25">
                <a:latin typeface="Times New Roman"/>
                <a:cs typeface="Times New Roman"/>
              </a:rPr>
              <a:t>We</a:t>
            </a:r>
            <a:r>
              <a:rPr sz="1500" spc="-69">
                <a:latin typeface="Times New Roman"/>
                <a:cs typeface="Times New Roman"/>
              </a:rPr>
              <a:t> </a:t>
            </a:r>
            <a:r>
              <a:rPr sz="1500" spc="-13">
                <a:latin typeface="Times New Roman"/>
                <a:cs typeface="Times New Roman"/>
              </a:rPr>
              <a:t>usually</a:t>
            </a:r>
            <a:r>
              <a:rPr sz="1500" spc="-38">
                <a:latin typeface="Times New Roman"/>
                <a:cs typeface="Times New Roman"/>
              </a:rPr>
              <a:t> </a:t>
            </a:r>
            <a:r>
              <a:rPr sz="1500">
                <a:latin typeface="Times New Roman"/>
                <a:cs typeface="Times New Roman"/>
              </a:rPr>
              <a:t>only</a:t>
            </a:r>
            <a:r>
              <a:rPr sz="1500" spc="-38">
                <a:latin typeface="Times New Roman"/>
                <a:cs typeface="Times New Roman"/>
              </a:rPr>
              <a:t> </a:t>
            </a:r>
            <a:r>
              <a:rPr sz="1500">
                <a:latin typeface="Times New Roman"/>
                <a:cs typeface="Times New Roman"/>
              </a:rPr>
              <a:t>see</a:t>
            </a:r>
            <a:r>
              <a:rPr sz="1500" spc="-50">
                <a:latin typeface="Times New Roman"/>
                <a:cs typeface="Times New Roman"/>
              </a:rPr>
              <a:t> </a:t>
            </a:r>
            <a:r>
              <a:rPr sz="1500" spc="-13">
                <a:latin typeface="Times New Roman"/>
                <a:cs typeface="Times New Roman"/>
              </a:rPr>
              <a:t>this</a:t>
            </a:r>
            <a:r>
              <a:rPr sz="1500" spc="-63">
                <a:latin typeface="Times New Roman"/>
                <a:cs typeface="Times New Roman"/>
              </a:rPr>
              <a:t> </a:t>
            </a:r>
            <a:r>
              <a:rPr sz="1500" spc="-13">
                <a:latin typeface="Times New Roman"/>
                <a:cs typeface="Times New Roman"/>
              </a:rPr>
              <a:t>issue</a:t>
            </a:r>
            <a:r>
              <a:rPr sz="1500" spc="-50">
                <a:latin typeface="Times New Roman"/>
                <a:cs typeface="Times New Roman"/>
              </a:rPr>
              <a:t> </a:t>
            </a:r>
            <a:r>
              <a:rPr sz="1500">
                <a:latin typeface="Times New Roman"/>
                <a:cs typeface="Times New Roman"/>
              </a:rPr>
              <a:t>on</a:t>
            </a:r>
            <a:r>
              <a:rPr sz="1500" spc="-44">
                <a:latin typeface="Times New Roman"/>
                <a:cs typeface="Times New Roman"/>
              </a:rPr>
              <a:t> </a:t>
            </a:r>
            <a:r>
              <a:rPr sz="1500">
                <a:latin typeface="Times New Roman"/>
                <a:cs typeface="Times New Roman"/>
              </a:rPr>
              <a:t>Mac</a:t>
            </a:r>
            <a:r>
              <a:rPr sz="1500" spc="-50">
                <a:latin typeface="Times New Roman"/>
                <a:cs typeface="Times New Roman"/>
              </a:rPr>
              <a:t> </a:t>
            </a:r>
            <a:r>
              <a:rPr sz="1500" spc="-13">
                <a:latin typeface="Times New Roman"/>
                <a:cs typeface="Times New Roman"/>
              </a:rPr>
              <a:t>computers.</a:t>
            </a:r>
            <a:r>
              <a:rPr sz="1500" spc="-38">
                <a:latin typeface="Times New Roman"/>
                <a:cs typeface="Times New Roman"/>
              </a:rPr>
              <a:t> </a:t>
            </a:r>
            <a:r>
              <a:rPr sz="1500">
                <a:latin typeface="Times New Roman"/>
                <a:cs typeface="Times New Roman"/>
              </a:rPr>
              <a:t>To</a:t>
            </a:r>
            <a:r>
              <a:rPr sz="1500" spc="-38">
                <a:latin typeface="Times New Roman"/>
                <a:cs typeface="Times New Roman"/>
              </a:rPr>
              <a:t> </a:t>
            </a:r>
            <a:r>
              <a:rPr sz="1500" spc="-13">
                <a:latin typeface="Times New Roman"/>
                <a:cs typeface="Times New Roman"/>
              </a:rPr>
              <a:t>resolve</a:t>
            </a:r>
            <a:r>
              <a:rPr sz="1500" spc="-50">
                <a:latin typeface="Times New Roman"/>
                <a:cs typeface="Times New Roman"/>
              </a:rPr>
              <a:t> </a:t>
            </a:r>
            <a:r>
              <a:rPr sz="1500" spc="-13">
                <a:latin typeface="Times New Roman"/>
                <a:cs typeface="Times New Roman"/>
              </a:rPr>
              <a:t>this:</a:t>
            </a:r>
            <a:endParaRPr sz="1500">
              <a:latin typeface="Times New Roman"/>
              <a:cs typeface="Times New Roman"/>
            </a:endParaRPr>
          </a:p>
          <a:p>
            <a:pPr>
              <a:spcBef>
                <a:spcPts val="63"/>
              </a:spcBef>
            </a:pPr>
            <a:endParaRPr sz="1500">
              <a:latin typeface="Times New Roman"/>
              <a:cs typeface="Times New Roman"/>
            </a:endParaRPr>
          </a:p>
          <a:p>
            <a:pPr marL="206375" indent="-190500">
              <a:buFont typeface="Times New Roman"/>
              <a:buAutoNum type="arabicPeriod"/>
              <a:tabLst>
                <a:tab pos="206375" algn="l"/>
              </a:tabLst>
            </a:pPr>
            <a:r>
              <a:rPr sz="1500">
                <a:latin typeface="Times New Roman"/>
                <a:cs typeface="Times New Roman"/>
              </a:rPr>
              <a:t>Click</a:t>
            </a:r>
            <a:r>
              <a:rPr sz="1500" spc="-38">
                <a:latin typeface="Times New Roman"/>
                <a:cs typeface="Times New Roman"/>
              </a:rPr>
              <a:t> </a:t>
            </a:r>
            <a:r>
              <a:rPr sz="1500">
                <a:latin typeface="Times New Roman"/>
                <a:cs typeface="Times New Roman"/>
              </a:rPr>
              <a:t>on</a:t>
            </a:r>
            <a:r>
              <a:rPr sz="1500" spc="-38">
                <a:latin typeface="Times New Roman"/>
                <a:cs typeface="Times New Roman"/>
              </a:rPr>
              <a:t> </a:t>
            </a:r>
            <a:r>
              <a:rPr sz="1500">
                <a:latin typeface="Times New Roman"/>
                <a:cs typeface="Times New Roman"/>
              </a:rPr>
              <a:t>the</a:t>
            </a:r>
            <a:r>
              <a:rPr sz="1500" spc="-50">
                <a:latin typeface="Times New Roman"/>
                <a:cs typeface="Times New Roman"/>
              </a:rPr>
              <a:t> </a:t>
            </a:r>
            <a:r>
              <a:rPr sz="1500">
                <a:latin typeface="Times New Roman"/>
                <a:cs typeface="Times New Roman"/>
              </a:rPr>
              <a:t>Apple</a:t>
            </a:r>
            <a:r>
              <a:rPr sz="1500" spc="-44">
                <a:latin typeface="Times New Roman"/>
                <a:cs typeface="Times New Roman"/>
              </a:rPr>
              <a:t> </a:t>
            </a:r>
            <a:r>
              <a:rPr sz="1500">
                <a:latin typeface="Times New Roman"/>
                <a:cs typeface="Times New Roman"/>
              </a:rPr>
              <a:t>icon</a:t>
            </a:r>
            <a:r>
              <a:rPr sz="1500" spc="-38">
                <a:latin typeface="Times New Roman"/>
                <a:cs typeface="Times New Roman"/>
              </a:rPr>
              <a:t> </a:t>
            </a:r>
            <a:r>
              <a:rPr sz="1500">
                <a:latin typeface="Times New Roman"/>
                <a:cs typeface="Times New Roman"/>
              </a:rPr>
              <a:t>menu</a:t>
            </a:r>
            <a:r>
              <a:rPr sz="1500" spc="-38">
                <a:latin typeface="Times New Roman"/>
                <a:cs typeface="Times New Roman"/>
              </a:rPr>
              <a:t> </a:t>
            </a:r>
            <a:r>
              <a:rPr sz="1500">
                <a:latin typeface="Times New Roman"/>
                <a:cs typeface="Times New Roman"/>
              </a:rPr>
              <a:t>in</a:t>
            </a:r>
            <a:r>
              <a:rPr sz="1500" spc="-38">
                <a:latin typeface="Times New Roman"/>
                <a:cs typeface="Times New Roman"/>
              </a:rPr>
              <a:t> </a:t>
            </a:r>
            <a:r>
              <a:rPr sz="1500">
                <a:latin typeface="Times New Roman"/>
                <a:cs typeface="Times New Roman"/>
              </a:rPr>
              <a:t>the</a:t>
            </a:r>
            <a:r>
              <a:rPr sz="1500" spc="-44">
                <a:latin typeface="Times New Roman"/>
                <a:cs typeface="Times New Roman"/>
              </a:rPr>
              <a:t> </a:t>
            </a:r>
            <a:r>
              <a:rPr sz="1500">
                <a:latin typeface="Times New Roman"/>
                <a:cs typeface="Times New Roman"/>
              </a:rPr>
              <a:t>upper</a:t>
            </a:r>
            <a:r>
              <a:rPr sz="1500" spc="-63">
                <a:latin typeface="Times New Roman"/>
                <a:cs typeface="Times New Roman"/>
              </a:rPr>
              <a:t> </a:t>
            </a:r>
            <a:r>
              <a:rPr sz="1500" spc="-13">
                <a:latin typeface="Times New Roman"/>
                <a:cs typeface="Times New Roman"/>
              </a:rPr>
              <a:t>left</a:t>
            </a:r>
            <a:r>
              <a:rPr sz="1500" spc="-81">
                <a:latin typeface="Times New Roman"/>
                <a:cs typeface="Times New Roman"/>
              </a:rPr>
              <a:t> </a:t>
            </a:r>
            <a:r>
              <a:rPr sz="1500">
                <a:latin typeface="Times New Roman"/>
                <a:cs typeface="Times New Roman"/>
              </a:rPr>
              <a:t>of</a:t>
            </a:r>
            <a:r>
              <a:rPr sz="1500" spc="-63">
                <a:latin typeface="Times New Roman"/>
                <a:cs typeface="Times New Roman"/>
              </a:rPr>
              <a:t> </a:t>
            </a:r>
            <a:r>
              <a:rPr sz="1500">
                <a:latin typeface="Times New Roman"/>
                <a:cs typeface="Times New Roman"/>
              </a:rPr>
              <a:t>the</a:t>
            </a:r>
            <a:r>
              <a:rPr sz="1500" spc="-44">
                <a:latin typeface="Times New Roman"/>
                <a:cs typeface="Times New Roman"/>
              </a:rPr>
              <a:t> </a:t>
            </a:r>
            <a:r>
              <a:rPr sz="1500" spc="-13">
                <a:latin typeface="Times New Roman"/>
                <a:cs typeface="Times New Roman"/>
              </a:rPr>
              <a:t>screen</a:t>
            </a:r>
            <a:endParaRPr sz="1500">
              <a:latin typeface="Times New Roman"/>
              <a:cs typeface="Times New Roman"/>
            </a:endParaRPr>
          </a:p>
          <a:p>
            <a:pPr>
              <a:spcBef>
                <a:spcPts val="69"/>
              </a:spcBef>
              <a:buFont typeface="Times New Roman"/>
              <a:buAutoNum type="arabicPeriod"/>
            </a:pPr>
            <a:endParaRPr sz="1500">
              <a:latin typeface="Times New Roman"/>
              <a:cs typeface="Times New Roman"/>
            </a:endParaRPr>
          </a:p>
          <a:p>
            <a:pPr marL="206375" indent="-190500">
              <a:buFont typeface="Times New Roman"/>
              <a:buAutoNum type="arabicPeriod"/>
              <a:tabLst>
                <a:tab pos="206375" algn="l"/>
              </a:tabLst>
            </a:pPr>
            <a:r>
              <a:rPr sz="1500">
                <a:latin typeface="Times New Roman"/>
                <a:cs typeface="Times New Roman"/>
              </a:rPr>
              <a:t>Go</a:t>
            </a:r>
            <a:r>
              <a:rPr sz="1500" spc="-19">
                <a:latin typeface="Times New Roman"/>
                <a:cs typeface="Times New Roman"/>
              </a:rPr>
              <a:t> </a:t>
            </a:r>
            <a:r>
              <a:rPr sz="1500">
                <a:latin typeface="Times New Roman"/>
                <a:cs typeface="Times New Roman"/>
              </a:rPr>
              <a:t>into</a:t>
            </a:r>
            <a:r>
              <a:rPr sz="1500" spc="-19">
                <a:latin typeface="Times New Roman"/>
                <a:cs typeface="Times New Roman"/>
              </a:rPr>
              <a:t> </a:t>
            </a:r>
            <a:r>
              <a:rPr sz="1500" spc="-13">
                <a:latin typeface="Times New Roman"/>
                <a:cs typeface="Times New Roman"/>
              </a:rPr>
              <a:t>System</a:t>
            </a:r>
            <a:r>
              <a:rPr sz="1500" spc="-56">
                <a:latin typeface="Times New Roman"/>
                <a:cs typeface="Times New Roman"/>
              </a:rPr>
              <a:t> </a:t>
            </a:r>
            <a:r>
              <a:rPr sz="1500" spc="-13">
                <a:latin typeface="Times New Roman"/>
                <a:cs typeface="Times New Roman"/>
              </a:rPr>
              <a:t>Preferences</a:t>
            </a:r>
            <a:endParaRPr sz="1500">
              <a:latin typeface="Times New Roman"/>
              <a:cs typeface="Times New Roman"/>
            </a:endParaRPr>
          </a:p>
          <a:p>
            <a:pPr>
              <a:spcBef>
                <a:spcPts val="63"/>
              </a:spcBef>
              <a:buFont typeface="Times New Roman"/>
              <a:buAutoNum type="arabicPeriod"/>
            </a:pPr>
            <a:endParaRPr sz="1500">
              <a:latin typeface="Times New Roman"/>
              <a:cs typeface="Times New Roman"/>
            </a:endParaRPr>
          </a:p>
          <a:p>
            <a:pPr marL="206375" indent="-190500">
              <a:buFont typeface="Times New Roman"/>
              <a:buAutoNum type="arabicPeriod"/>
              <a:tabLst>
                <a:tab pos="206375" algn="l"/>
              </a:tabLst>
            </a:pPr>
            <a:r>
              <a:rPr sz="1500">
                <a:latin typeface="Times New Roman"/>
                <a:cs typeface="Times New Roman"/>
              </a:rPr>
              <a:t>Go</a:t>
            </a:r>
            <a:r>
              <a:rPr sz="1500" spc="-25">
                <a:latin typeface="Times New Roman"/>
                <a:cs typeface="Times New Roman"/>
              </a:rPr>
              <a:t> </a:t>
            </a:r>
            <a:r>
              <a:rPr sz="1500">
                <a:latin typeface="Times New Roman"/>
                <a:cs typeface="Times New Roman"/>
              </a:rPr>
              <a:t>into</a:t>
            </a:r>
            <a:r>
              <a:rPr sz="1500" spc="-25">
                <a:latin typeface="Times New Roman"/>
                <a:cs typeface="Times New Roman"/>
              </a:rPr>
              <a:t> </a:t>
            </a:r>
            <a:r>
              <a:rPr sz="1500" spc="-13">
                <a:latin typeface="Times New Roman"/>
                <a:cs typeface="Times New Roman"/>
              </a:rPr>
              <a:t>General</a:t>
            </a:r>
            <a:endParaRPr sz="1500">
              <a:latin typeface="Times New Roman"/>
              <a:cs typeface="Times New Roman"/>
            </a:endParaRPr>
          </a:p>
          <a:p>
            <a:pPr>
              <a:spcBef>
                <a:spcPts val="69"/>
              </a:spcBef>
              <a:buFont typeface="Times New Roman"/>
              <a:buAutoNum type="arabicPeriod"/>
            </a:pPr>
            <a:endParaRPr sz="1500">
              <a:latin typeface="Times New Roman"/>
              <a:cs typeface="Times New Roman"/>
            </a:endParaRPr>
          </a:p>
          <a:p>
            <a:pPr marL="206375" indent="-190500">
              <a:buFont typeface="Times New Roman"/>
              <a:buAutoNum type="arabicPeriod"/>
              <a:tabLst>
                <a:tab pos="206375" algn="l"/>
              </a:tabLst>
            </a:pPr>
            <a:r>
              <a:rPr sz="1500">
                <a:latin typeface="Times New Roman"/>
                <a:cs typeface="Times New Roman"/>
              </a:rPr>
              <a:t>Find</a:t>
            </a:r>
            <a:r>
              <a:rPr sz="1500" spc="-44">
                <a:latin typeface="Times New Roman"/>
                <a:cs typeface="Times New Roman"/>
              </a:rPr>
              <a:t> </a:t>
            </a:r>
            <a:r>
              <a:rPr sz="1500">
                <a:latin typeface="Times New Roman"/>
                <a:cs typeface="Times New Roman"/>
              </a:rPr>
              <a:t>the</a:t>
            </a:r>
            <a:r>
              <a:rPr sz="1500" spc="-56">
                <a:latin typeface="Times New Roman"/>
                <a:cs typeface="Times New Roman"/>
              </a:rPr>
              <a:t> </a:t>
            </a:r>
            <a:r>
              <a:rPr sz="1500" spc="-13">
                <a:latin typeface="Times New Roman"/>
                <a:cs typeface="Times New Roman"/>
              </a:rPr>
              <a:t>setting</a:t>
            </a:r>
            <a:r>
              <a:rPr sz="1500" spc="-44">
                <a:latin typeface="Times New Roman"/>
                <a:cs typeface="Times New Roman"/>
              </a:rPr>
              <a:t> </a:t>
            </a:r>
            <a:r>
              <a:rPr sz="1500">
                <a:latin typeface="Times New Roman"/>
                <a:cs typeface="Times New Roman"/>
              </a:rPr>
              <a:t>to</a:t>
            </a:r>
            <a:r>
              <a:rPr sz="1500" spc="-44">
                <a:latin typeface="Times New Roman"/>
                <a:cs typeface="Times New Roman"/>
              </a:rPr>
              <a:t> </a:t>
            </a:r>
            <a:r>
              <a:rPr sz="1500">
                <a:latin typeface="Times New Roman"/>
                <a:cs typeface="Times New Roman"/>
              </a:rPr>
              <a:t>have</a:t>
            </a:r>
            <a:r>
              <a:rPr sz="1500" spc="-56">
                <a:latin typeface="Times New Roman"/>
                <a:cs typeface="Times New Roman"/>
              </a:rPr>
              <a:t> </a:t>
            </a:r>
            <a:r>
              <a:rPr sz="1500" spc="-13">
                <a:latin typeface="Times New Roman"/>
                <a:cs typeface="Times New Roman"/>
              </a:rPr>
              <a:t>scroll</a:t>
            </a:r>
            <a:r>
              <a:rPr sz="1500" spc="-81">
                <a:latin typeface="Times New Roman"/>
                <a:cs typeface="Times New Roman"/>
              </a:rPr>
              <a:t> </a:t>
            </a:r>
            <a:r>
              <a:rPr sz="1500">
                <a:latin typeface="Times New Roman"/>
                <a:cs typeface="Times New Roman"/>
              </a:rPr>
              <a:t>bars</a:t>
            </a:r>
            <a:r>
              <a:rPr sz="1500" spc="-63">
                <a:latin typeface="Times New Roman"/>
                <a:cs typeface="Times New Roman"/>
              </a:rPr>
              <a:t> </a:t>
            </a:r>
            <a:r>
              <a:rPr sz="1500">
                <a:latin typeface="Times New Roman"/>
                <a:cs typeface="Times New Roman"/>
              </a:rPr>
              <a:t>always</a:t>
            </a:r>
            <a:r>
              <a:rPr sz="1500" spc="-63">
                <a:latin typeface="Times New Roman"/>
                <a:cs typeface="Times New Roman"/>
              </a:rPr>
              <a:t> </a:t>
            </a:r>
            <a:r>
              <a:rPr sz="1500" spc="-25">
                <a:latin typeface="Times New Roman"/>
                <a:cs typeface="Times New Roman"/>
              </a:rPr>
              <a:t>show</a:t>
            </a:r>
            <a:r>
              <a:rPr lang="en-US" sz="1500" spc="-25">
                <a:latin typeface="Times New Roman"/>
                <a:cs typeface="Times New Roman"/>
              </a:rPr>
              <a:t> and select the option</a:t>
            </a:r>
            <a:endParaRPr sz="1500">
              <a:latin typeface="Times New Roman"/>
              <a:cs typeface="Times New Roman"/>
            </a:endParaRPr>
          </a:p>
        </p:txBody>
      </p:sp>
    </p:spTree>
    <p:extLst>
      <p:ext uri="{BB962C8B-B14F-4D97-AF65-F5344CB8AC3E}">
        <p14:creationId xmlns:p14="http://schemas.microsoft.com/office/powerpoint/2010/main" val="114466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516D82F-44AA-CBA6-CF18-79990ACB47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8942" y="6303557"/>
            <a:ext cx="2004915" cy="359626"/>
          </a:xfrm>
          <a:prstGeom prst="rect">
            <a:avLst/>
          </a:prstGeom>
        </p:spPr>
      </p:pic>
      <p:sp>
        <p:nvSpPr>
          <p:cNvPr id="3" name="Title 2">
            <a:extLst>
              <a:ext uri="{FF2B5EF4-FFF2-40B4-BE49-F238E27FC236}">
                <a16:creationId xmlns:a16="http://schemas.microsoft.com/office/drawing/2014/main" id="{742A2EFA-71BB-94B8-4C4E-2BC3A2809D9E}"/>
              </a:ext>
            </a:extLst>
          </p:cNvPr>
          <p:cNvSpPr>
            <a:spLocks noGrp="1"/>
          </p:cNvSpPr>
          <p:nvPr>
            <p:ph type="title"/>
          </p:nvPr>
        </p:nvSpPr>
        <p:spPr>
          <a:xfrm>
            <a:off x="-1113825" y="-110691"/>
            <a:ext cx="12722400" cy="1346250"/>
          </a:xfrm>
        </p:spPr>
        <p:txBody>
          <a:bodyPr>
            <a:normAutofit/>
          </a:bodyPr>
          <a:lstStyle/>
          <a:p>
            <a:pPr marL="2254250">
              <a:lnSpc>
                <a:spcPct val="100000"/>
              </a:lnSpc>
              <a:spcBef>
                <a:spcPts val="125"/>
              </a:spcBef>
            </a:pPr>
            <a:r>
              <a:rPr lang="en-US" sz="3500" b="1" u="sng">
                <a:latin typeface="Times New Roman"/>
                <a:ea typeface="+mj-lt"/>
                <a:cs typeface="+mj-lt"/>
              </a:rPr>
              <a:t>Error Message When Adding Or Editing Programs</a:t>
            </a:r>
            <a:endParaRPr lang="en-US" sz="3500">
              <a:latin typeface="Times New Roman"/>
              <a:ea typeface="+mj-lt"/>
              <a:cs typeface="+mj-lt"/>
            </a:endParaRPr>
          </a:p>
        </p:txBody>
      </p:sp>
      <p:sp>
        <p:nvSpPr>
          <p:cNvPr id="4" name="TextBox 3">
            <a:extLst>
              <a:ext uri="{FF2B5EF4-FFF2-40B4-BE49-F238E27FC236}">
                <a16:creationId xmlns:a16="http://schemas.microsoft.com/office/drawing/2014/main" id="{DB8ABD50-5971-F03B-B37B-AC7D226AA3FC}"/>
              </a:ext>
            </a:extLst>
          </p:cNvPr>
          <p:cNvSpPr txBox="1"/>
          <p:nvPr/>
        </p:nvSpPr>
        <p:spPr>
          <a:xfrm>
            <a:off x="1585676" y="1600692"/>
            <a:ext cx="9135724" cy="4116511"/>
          </a:xfrm>
          <a:prstGeom prst="rect">
            <a:avLst/>
          </a:prstGeom>
          <a:noFill/>
        </p:spPr>
        <p:txBody>
          <a:bodyPr rot="0" spcFirstLastPara="0" vertOverflow="overflow" horzOverflow="overflow" vert="horz" wrap="square" lIns="114300" tIns="57150" rIns="114300" bIns="57150" numCol="1" spcCol="0" rtlCol="0" fromWordArt="0" anchor="t" anchorCtr="0" forceAA="0" compatLnSpc="1">
            <a:prstTxWarp prst="textNoShape">
              <a:avLst/>
            </a:prstTxWarp>
            <a:spAutoFit/>
          </a:bodyPr>
          <a:lstStyle/>
          <a:p>
            <a:pPr algn="l"/>
            <a:r>
              <a:rPr lang="en-US" sz="2000" dirty="0">
                <a:latin typeface="Times New Roman"/>
                <a:cs typeface="Times New Roman"/>
              </a:rPr>
              <a:t>With the recent update, error messages are appearing when any changes are made to a client's programs. This includes adding new targets, making edits to the status, or making new task items for a task analysis target. This has been brought to the attention of the developers and will be resolved with urgency. </a:t>
            </a:r>
            <a:endParaRPr lang="en-US" sz="2000" dirty="0">
              <a:solidFill>
                <a:srgbClr val="000000"/>
              </a:solidFill>
              <a:latin typeface="Times New Roman"/>
              <a:cs typeface="Times New Roman"/>
            </a:endParaRPr>
          </a:p>
          <a:p>
            <a:pPr algn="l"/>
            <a:endParaRPr lang="en-US" sz="2000">
              <a:latin typeface="Times New Roman"/>
              <a:cs typeface="Times New Roman"/>
            </a:endParaRPr>
          </a:p>
          <a:p>
            <a:pPr algn="l"/>
            <a:r>
              <a:rPr lang="en-US" sz="2000" b="1" dirty="0">
                <a:latin typeface="Times New Roman"/>
                <a:cs typeface="Times New Roman"/>
              </a:rPr>
              <a:t>Although the error message appears, the changes you've made will save. </a:t>
            </a:r>
            <a:r>
              <a:rPr lang="en-US" sz="2000" dirty="0">
                <a:latin typeface="Times New Roman"/>
                <a:cs typeface="Times New Roman"/>
              </a:rPr>
              <a:t>You can ignore the error message and select</a:t>
            </a:r>
            <a:r>
              <a:rPr lang="en-US" sz="2000" i="1" dirty="0">
                <a:latin typeface="Times New Roman"/>
                <a:cs typeface="Times New Roman"/>
              </a:rPr>
              <a:t> 'Okay' </a:t>
            </a:r>
            <a:r>
              <a:rPr lang="en-US" sz="2000" dirty="0">
                <a:latin typeface="Times New Roman"/>
                <a:cs typeface="Times New Roman"/>
              </a:rPr>
              <a:t>when it appears. If you are adding a new program, please go to </a:t>
            </a:r>
            <a:r>
              <a:rPr lang="en-US" sz="2000" b="1" dirty="0">
                <a:latin typeface="Times New Roman"/>
                <a:cs typeface="Times New Roman"/>
              </a:rPr>
              <a:t>'Program Manager' </a:t>
            </a:r>
            <a:r>
              <a:rPr lang="en-US" sz="2000" dirty="0">
                <a:latin typeface="Times New Roman"/>
                <a:cs typeface="Times New Roman"/>
              </a:rPr>
              <a:t>to review the target and ensure all configurations are correct. If you're making edits on </a:t>
            </a:r>
            <a:r>
              <a:rPr lang="en-US" sz="2000" b="1" dirty="0">
                <a:latin typeface="Times New Roman"/>
                <a:cs typeface="Times New Roman"/>
              </a:rPr>
              <a:t>'Program Manager' </a:t>
            </a:r>
            <a:r>
              <a:rPr lang="en-US" sz="2000" dirty="0">
                <a:latin typeface="Times New Roman"/>
                <a:cs typeface="Times New Roman"/>
              </a:rPr>
              <a:t>and receive an error message, please select </a:t>
            </a:r>
            <a:r>
              <a:rPr lang="en-US" sz="2000" i="1" dirty="0">
                <a:latin typeface="Times New Roman"/>
                <a:cs typeface="Times New Roman"/>
              </a:rPr>
              <a:t>'Okay' </a:t>
            </a:r>
            <a:r>
              <a:rPr lang="en-US" sz="2000" dirty="0">
                <a:latin typeface="Times New Roman"/>
                <a:cs typeface="Times New Roman"/>
              </a:rPr>
              <a:t>and make sure all save buttons are selected. Once all edits are completed and saved, you may need to refresh your browser to view the changes. </a:t>
            </a:r>
          </a:p>
          <a:p>
            <a:pPr algn="l"/>
            <a:endParaRPr lang="en-US" sz="2000">
              <a:latin typeface="Times New Roman"/>
              <a:cs typeface="Times New Roman"/>
            </a:endParaRPr>
          </a:p>
        </p:txBody>
      </p:sp>
    </p:spTree>
    <p:extLst>
      <p:ext uri="{BB962C8B-B14F-4D97-AF65-F5344CB8AC3E}">
        <p14:creationId xmlns:p14="http://schemas.microsoft.com/office/powerpoint/2010/main" val="45953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65B72E7-D27D-B599-2763-726110D798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12565" y="6303557"/>
            <a:ext cx="2004915" cy="359626"/>
          </a:xfrm>
          <a:prstGeom prst="rect">
            <a:avLst/>
          </a:prstGeom>
        </p:spPr>
      </p:pic>
      <p:sp>
        <p:nvSpPr>
          <p:cNvPr id="4" name="object 5">
            <a:extLst>
              <a:ext uri="{FF2B5EF4-FFF2-40B4-BE49-F238E27FC236}">
                <a16:creationId xmlns:a16="http://schemas.microsoft.com/office/drawing/2014/main" id="{DF268FB3-FE68-E673-E1BD-57A1A50BA0B2}"/>
              </a:ext>
            </a:extLst>
          </p:cNvPr>
          <p:cNvSpPr txBox="1">
            <a:spLocks noGrp="1"/>
          </p:cNvSpPr>
          <p:nvPr>
            <p:ph type="title"/>
          </p:nvPr>
        </p:nvSpPr>
        <p:spPr>
          <a:xfrm>
            <a:off x="-700064" y="333500"/>
            <a:ext cx="11967321" cy="500778"/>
          </a:xfrm>
          <a:prstGeom prst="rect">
            <a:avLst/>
          </a:prstGeom>
        </p:spPr>
        <p:txBody>
          <a:bodyPr vert="horz" wrap="square" lIns="0" tIns="15875" rIns="0" bIns="0" rtlCol="0" anchor="t">
            <a:spAutoFit/>
          </a:bodyPr>
          <a:lstStyle/>
          <a:p>
            <a:pPr marL="2254250" algn="l">
              <a:spcBef>
                <a:spcPts val="125"/>
              </a:spcBef>
            </a:pPr>
            <a:r>
              <a:rPr lang="en-US" sz="3500" b="1" u="sng">
                <a:latin typeface="Times New Roman"/>
                <a:cs typeface="Times New Roman"/>
              </a:rPr>
              <a:t>Unable To Add Or Edit Task Analysis Programs</a:t>
            </a:r>
          </a:p>
        </p:txBody>
      </p:sp>
      <p:sp>
        <p:nvSpPr>
          <p:cNvPr id="6" name="TextBox 5">
            <a:extLst>
              <a:ext uri="{FF2B5EF4-FFF2-40B4-BE49-F238E27FC236}">
                <a16:creationId xmlns:a16="http://schemas.microsoft.com/office/drawing/2014/main" id="{3015E8ED-D065-FB3D-FFD4-5C02C06857F3}"/>
              </a:ext>
            </a:extLst>
          </p:cNvPr>
          <p:cNvSpPr txBox="1"/>
          <p:nvPr/>
        </p:nvSpPr>
        <p:spPr>
          <a:xfrm>
            <a:off x="1679299" y="1408567"/>
            <a:ext cx="9135724" cy="4116511"/>
          </a:xfrm>
          <a:prstGeom prst="rect">
            <a:avLst/>
          </a:prstGeom>
          <a:noFill/>
        </p:spPr>
        <p:txBody>
          <a:bodyPr rot="0" spcFirstLastPara="0" vertOverflow="overflow" horzOverflow="overflow" vert="horz" wrap="square" lIns="114300" tIns="57150" rIns="114300" bIns="57150" numCol="1" spcCol="0" rtlCol="0" fromWordArt="0" anchor="t" anchorCtr="0" forceAA="0" compatLnSpc="1">
            <a:prstTxWarp prst="textNoShape">
              <a:avLst/>
            </a:prstTxWarp>
            <a:spAutoFit/>
          </a:bodyPr>
          <a:lstStyle/>
          <a:p>
            <a:pPr algn="l"/>
            <a:r>
              <a:rPr lang="en-US" sz="2000" b="1" u="sng" dirty="0">
                <a:latin typeface="Times New Roman"/>
                <a:cs typeface="Times New Roman"/>
              </a:rPr>
              <a:t>1. Unable To Add New Task Items:</a:t>
            </a:r>
            <a:endParaRPr lang="en-US" sz="2000" b="1" u="sng" dirty="0">
              <a:solidFill>
                <a:srgbClr val="000000"/>
              </a:solidFill>
              <a:latin typeface="Times New Roman"/>
              <a:cs typeface="Times New Roman"/>
            </a:endParaRPr>
          </a:p>
          <a:p>
            <a:pPr algn="l"/>
            <a:endParaRPr lang="en-US" sz="2000" b="1" u="sng">
              <a:latin typeface="Times New Roman"/>
              <a:cs typeface="Times New Roman"/>
            </a:endParaRPr>
          </a:p>
          <a:p>
            <a:pPr algn="l"/>
            <a:r>
              <a:rPr lang="en-US" sz="2000" dirty="0">
                <a:latin typeface="Times New Roman"/>
                <a:cs typeface="Times New Roman"/>
              </a:rPr>
              <a:t>To create a new task item, you will need to enter something in for the </a:t>
            </a:r>
            <a:r>
              <a:rPr lang="en-US" sz="2000" b="1" dirty="0">
                <a:latin typeface="Times New Roman"/>
                <a:cs typeface="Times New Roman"/>
              </a:rPr>
              <a:t>'Task' </a:t>
            </a:r>
            <a:r>
              <a:rPr lang="en-US" sz="2000" dirty="0">
                <a:latin typeface="Times New Roman"/>
                <a:cs typeface="Times New Roman"/>
              </a:rPr>
              <a:t>column and in the </a:t>
            </a:r>
            <a:r>
              <a:rPr lang="en-US" sz="2000" b="1" dirty="0">
                <a:latin typeface="Times New Roman"/>
                <a:cs typeface="Times New Roman"/>
              </a:rPr>
              <a:t>'Description' </a:t>
            </a:r>
            <a:r>
              <a:rPr lang="en-US" sz="2000" dirty="0">
                <a:latin typeface="Times New Roman"/>
                <a:cs typeface="Times New Roman"/>
              </a:rPr>
              <a:t>column. The therapist will only see what is entered in the </a:t>
            </a:r>
            <a:r>
              <a:rPr lang="en-US" sz="2000" b="1" dirty="0">
                <a:latin typeface="Times New Roman"/>
                <a:cs typeface="Times New Roman"/>
              </a:rPr>
              <a:t>'Task' </a:t>
            </a:r>
            <a:r>
              <a:rPr lang="en-US" sz="2000" dirty="0">
                <a:latin typeface="Times New Roman"/>
                <a:cs typeface="Times New Roman"/>
              </a:rPr>
              <a:t>column, when using the </a:t>
            </a:r>
            <a:r>
              <a:rPr lang="en-US" sz="2000" dirty="0" err="1">
                <a:latin typeface="Times New Roman"/>
                <a:cs typeface="Times New Roman"/>
              </a:rPr>
              <a:t>ATrack</a:t>
            </a:r>
            <a:r>
              <a:rPr lang="en-US" sz="2000" dirty="0">
                <a:latin typeface="Times New Roman"/>
                <a:cs typeface="Times New Roman"/>
              </a:rPr>
              <a:t> app to collect data. You can write a description for yourself or simply enter N/A in the description column instead. If both columns are not filled out, the task list will not save once you exit out of </a:t>
            </a:r>
            <a:r>
              <a:rPr lang="en-US" sz="2000" b="1" dirty="0">
                <a:latin typeface="Times New Roman"/>
                <a:cs typeface="Times New Roman"/>
              </a:rPr>
              <a:t>'Program Manager'</a:t>
            </a:r>
          </a:p>
          <a:p>
            <a:pPr algn="l"/>
            <a:endParaRPr lang="en-US" sz="2000" b="1" u="sng">
              <a:latin typeface="Times New Roman"/>
              <a:cs typeface="Times New Roman"/>
            </a:endParaRPr>
          </a:p>
          <a:p>
            <a:pPr algn="l"/>
            <a:endParaRPr lang="en-US" sz="2000" i="1">
              <a:latin typeface="Times New Roman"/>
              <a:cs typeface="Times New Roman"/>
            </a:endParaRPr>
          </a:p>
          <a:p>
            <a:pPr algn="l"/>
            <a:r>
              <a:rPr lang="en-US" sz="2000" b="1" u="sng" dirty="0">
                <a:latin typeface="Times New Roman"/>
                <a:cs typeface="Times New Roman"/>
              </a:rPr>
              <a:t>2. Unable to Edit Task Items: </a:t>
            </a:r>
          </a:p>
          <a:p>
            <a:pPr algn="l"/>
            <a:endParaRPr lang="en-US" sz="2000">
              <a:latin typeface="Times New Roman"/>
              <a:cs typeface="Times New Roman"/>
            </a:endParaRPr>
          </a:p>
          <a:p>
            <a:pPr algn="l"/>
            <a:r>
              <a:rPr lang="en-US" sz="2000" dirty="0">
                <a:latin typeface="Times New Roman"/>
                <a:cs typeface="Times New Roman"/>
              </a:rPr>
              <a:t>Task items that have recorded data, cannot be deleted and you will not be able to make any edits to the program task list. </a:t>
            </a:r>
            <a:endParaRPr lang="en-US" sz="2000" i="1" dirty="0">
              <a:latin typeface="Times New Roman"/>
              <a:cs typeface="Times New Roman"/>
            </a:endParaRPr>
          </a:p>
        </p:txBody>
      </p:sp>
    </p:spTree>
    <p:extLst>
      <p:ext uri="{BB962C8B-B14F-4D97-AF65-F5344CB8AC3E}">
        <p14:creationId xmlns:p14="http://schemas.microsoft.com/office/powerpoint/2010/main" val="133361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65878B-2FE6-CB45-8347-88BECAC58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72938" y="6303557"/>
            <a:ext cx="2004915" cy="359626"/>
          </a:xfrm>
          <a:prstGeom prst="rect">
            <a:avLst/>
          </a:prstGeom>
        </p:spPr>
      </p:pic>
      <p:sp>
        <p:nvSpPr>
          <p:cNvPr id="4" name="object 6">
            <a:extLst>
              <a:ext uri="{FF2B5EF4-FFF2-40B4-BE49-F238E27FC236}">
                <a16:creationId xmlns:a16="http://schemas.microsoft.com/office/drawing/2014/main" id="{545B0CCE-9E59-8CBE-ACEC-B11C32941DBF}"/>
              </a:ext>
            </a:extLst>
          </p:cNvPr>
          <p:cNvSpPr txBox="1">
            <a:spLocks noGrp="1"/>
          </p:cNvSpPr>
          <p:nvPr>
            <p:ph type="title"/>
          </p:nvPr>
        </p:nvSpPr>
        <p:spPr>
          <a:xfrm>
            <a:off x="210657" y="-163165"/>
            <a:ext cx="10280418" cy="951383"/>
          </a:xfrm>
          <a:prstGeom prst="rect">
            <a:avLst/>
          </a:prstGeom>
        </p:spPr>
        <p:txBody>
          <a:bodyPr vert="horz" wrap="square" lIns="0" tIns="408781" rIns="0" bIns="0" rtlCol="0">
            <a:spAutoFit/>
          </a:bodyPr>
          <a:lstStyle/>
          <a:p>
            <a:pPr marL="1628775" algn="ctr">
              <a:lnSpc>
                <a:spcPct val="100000"/>
              </a:lnSpc>
              <a:spcBef>
                <a:spcPts val="125"/>
              </a:spcBef>
            </a:pPr>
            <a:r>
              <a:rPr lang="en-US" sz="3500" b="1" u="sng">
                <a:latin typeface="Times New Roman"/>
                <a:cs typeface="Times New Roman"/>
              </a:rPr>
              <a:t>Unable To Enter </a:t>
            </a:r>
            <a:r>
              <a:rPr sz="3500" b="1" u="sng">
                <a:latin typeface="Times New Roman"/>
                <a:cs typeface="Times New Roman"/>
              </a:rPr>
              <a:t>The</a:t>
            </a:r>
            <a:r>
              <a:rPr sz="3500" b="1" u="sng" spc="-13">
                <a:latin typeface="Times New Roman"/>
                <a:cs typeface="Times New Roman"/>
              </a:rPr>
              <a:t> </a:t>
            </a:r>
            <a:r>
              <a:rPr sz="3500" b="1" u="sng">
                <a:latin typeface="Times New Roman"/>
                <a:cs typeface="Times New Roman"/>
              </a:rPr>
              <a:t>Correct</a:t>
            </a:r>
            <a:r>
              <a:rPr sz="3500" b="1" u="sng" spc="25">
                <a:latin typeface="Times New Roman"/>
                <a:cs typeface="Times New Roman"/>
              </a:rPr>
              <a:t> </a:t>
            </a:r>
            <a:r>
              <a:rPr lang="en-US" sz="3500" b="1" u="sng" spc="25">
                <a:latin typeface="Times New Roman"/>
                <a:cs typeface="Times New Roman"/>
              </a:rPr>
              <a:t>Session </a:t>
            </a:r>
            <a:r>
              <a:rPr lang="en-US" sz="3500" b="1" u="sng" spc="-25">
                <a:latin typeface="Times New Roman"/>
                <a:cs typeface="Times New Roman"/>
              </a:rPr>
              <a:t>Time</a:t>
            </a:r>
          </a:p>
        </p:txBody>
      </p:sp>
      <p:sp>
        <p:nvSpPr>
          <p:cNvPr id="6" name="object 5">
            <a:extLst>
              <a:ext uri="{FF2B5EF4-FFF2-40B4-BE49-F238E27FC236}">
                <a16:creationId xmlns:a16="http://schemas.microsoft.com/office/drawing/2014/main" id="{A0C8821C-72F0-7F92-7E68-4440DDE7229C}"/>
              </a:ext>
            </a:extLst>
          </p:cNvPr>
          <p:cNvSpPr txBox="1"/>
          <p:nvPr/>
        </p:nvSpPr>
        <p:spPr>
          <a:xfrm>
            <a:off x="1938156" y="1439928"/>
            <a:ext cx="8703469" cy="3972241"/>
          </a:xfrm>
          <a:prstGeom prst="rect">
            <a:avLst/>
          </a:prstGeom>
        </p:spPr>
        <p:txBody>
          <a:bodyPr vert="horz" wrap="square" lIns="0" tIns="15875" rIns="0" bIns="0" rtlCol="0" anchor="t">
            <a:spAutoFit/>
          </a:bodyPr>
          <a:lstStyle/>
          <a:p>
            <a:pPr marL="206375" indent="-190500">
              <a:lnSpc>
                <a:spcPct val="100000"/>
              </a:lnSpc>
              <a:spcBef>
                <a:spcPts val="125"/>
              </a:spcBef>
              <a:buAutoNum type="arabicPeriod"/>
              <a:tabLst>
                <a:tab pos="206375" algn="l"/>
              </a:tabLst>
            </a:pPr>
            <a:r>
              <a:rPr sz="1500" b="1" u="sng" spc="-13">
                <a:uFill>
                  <a:solidFill>
                    <a:srgbClr val="000000"/>
                  </a:solidFill>
                </a:uFill>
                <a:latin typeface="Times New Roman"/>
                <a:cs typeface="Times New Roman"/>
              </a:rPr>
              <a:t>Session Overla</a:t>
            </a:r>
            <a:r>
              <a:rPr sz="1500" b="1" spc="-13">
                <a:latin typeface="Times New Roman"/>
                <a:cs typeface="Times New Roman"/>
              </a:rPr>
              <a:t>p</a:t>
            </a:r>
            <a:endParaRPr sz="1500" b="1">
              <a:latin typeface="Times New Roman"/>
              <a:cs typeface="Times New Roman"/>
            </a:endParaRPr>
          </a:p>
          <a:p>
            <a:pPr marL="206375" marR="461169">
              <a:lnSpc>
                <a:spcPct val="166700"/>
              </a:lnSpc>
            </a:pPr>
            <a:r>
              <a:rPr sz="1500">
                <a:latin typeface="Times New Roman"/>
                <a:cs typeface="Times New Roman"/>
              </a:rPr>
              <a:t>If</a:t>
            </a:r>
            <a:r>
              <a:rPr sz="1500" spc="-69">
                <a:latin typeface="Times New Roman"/>
                <a:cs typeface="Times New Roman"/>
              </a:rPr>
              <a:t> </a:t>
            </a:r>
            <a:r>
              <a:rPr sz="1500">
                <a:latin typeface="Times New Roman"/>
                <a:cs typeface="Times New Roman"/>
              </a:rPr>
              <a:t>you’re</a:t>
            </a:r>
            <a:r>
              <a:rPr sz="1500" spc="-38">
                <a:latin typeface="Times New Roman"/>
                <a:cs typeface="Times New Roman"/>
              </a:rPr>
              <a:t> </a:t>
            </a:r>
            <a:r>
              <a:rPr sz="1500" spc="-13">
                <a:latin typeface="Times New Roman"/>
                <a:cs typeface="Times New Roman"/>
              </a:rPr>
              <a:t>trying</a:t>
            </a:r>
            <a:r>
              <a:rPr sz="1500" spc="-31">
                <a:latin typeface="Times New Roman"/>
                <a:cs typeface="Times New Roman"/>
              </a:rPr>
              <a:t> </a:t>
            </a:r>
            <a:r>
              <a:rPr sz="1500">
                <a:latin typeface="Times New Roman"/>
                <a:cs typeface="Times New Roman"/>
              </a:rPr>
              <a:t>to</a:t>
            </a:r>
            <a:r>
              <a:rPr sz="1500" spc="-25">
                <a:latin typeface="Times New Roman"/>
                <a:cs typeface="Times New Roman"/>
              </a:rPr>
              <a:t> </a:t>
            </a:r>
            <a:r>
              <a:rPr sz="1500" spc="-13">
                <a:latin typeface="Times New Roman"/>
                <a:cs typeface="Times New Roman"/>
              </a:rPr>
              <a:t>adjust</a:t>
            </a:r>
            <a:r>
              <a:rPr sz="1500" spc="-69">
                <a:latin typeface="Times New Roman"/>
                <a:cs typeface="Times New Roman"/>
              </a:rPr>
              <a:t> </a:t>
            </a:r>
            <a:r>
              <a:rPr sz="1500">
                <a:latin typeface="Times New Roman"/>
                <a:cs typeface="Times New Roman"/>
              </a:rPr>
              <a:t>the</a:t>
            </a:r>
            <a:r>
              <a:rPr sz="1500" spc="-38">
                <a:latin typeface="Times New Roman"/>
                <a:cs typeface="Times New Roman"/>
              </a:rPr>
              <a:t> </a:t>
            </a:r>
            <a:r>
              <a:rPr sz="1500" spc="-25">
                <a:latin typeface="Times New Roman"/>
                <a:cs typeface="Times New Roman"/>
              </a:rPr>
              <a:t>times</a:t>
            </a:r>
            <a:r>
              <a:rPr sz="1500" spc="-50">
                <a:latin typeface="Times New Roman"/>
                <a:cs typeface="Times New Roman"/>
              </a:rPr>
              <a:t> </a:t>
            </a:r>
            <a:r>
              <a:rPr sz="1500">
                <a:latin typeface="Times New Roman"/>
                <a:cs typeface="Times New Roman"/>
              </a:rPr>
              <a:t>on</a:t>
            </a:r>
            <a:r>
              <a:rPr sz="1500" spc="-25">
                <a:latin typeface="Times New Roman"/>
                <a:cs typeface="Times New Roman"/>
              </a:rPr>
              <a:t> </a:t>
            </a:r>
            <a:r>
              <a:rPr sz="1500">
                <a:latin typeface="Times New Roman"/>
                <a:cs typeface="Times New Roman"/>
              </a:rPr>
              <a:t>your</a:t>
            </a:r>
            <a:r>
              <a:rPr sz="1500" spc="-56">
                <a:latin typeface="Times New Roman"/>
                <a:cs typeface="Times New Roman"/>
              </a:rPr>
              <a:t> </a:t>
            </a:r>
            <a:r>
              <a:rPr sz="1500" spc="-13">
                <a:latin typeface="Times New Roman"/>
                <a:cs typeface="Times New Roman"/>
              </a:rPr>
              <a:t>session,</a:t>
            </a:r>
            <a:r>
              <a:rPr sz="1500" spc="-25">
                <a:latin typeface="Times New Roman"/>
                <a:cs typeface="Times New Roman"/>
              </a:rPr>
              <a:t> </a:t>
            </a:r>
            <a:r>
              <a:rPr sz="1500">
                <a:latin typeface="Times New Roman"/>
                <a:cs typeface="Times New Roman"/>
              </a:rPr>
              <a:t>but</a:t>
            </a:r>
            <a:r>
              <a:rPr sz="1500" spc="-69">
                <a:latin typeface="Times New Roman"/>
                <a:cs typeface="Times New Roman"/>
              </a:rPr>
              <a:t> </a:t>
            </a:r>
            <a:r>
              <a:rPr sz="1500">
                <a:latin typeface="Times New Roman"/>
                <a:cs typeface="Times New Roman"/>
              </a:rPr>
              <a:t>you’re</a:t>
            </a:r>
            <a:r>
              <a:rPr sz="1500" spc="-38">
                <a:latin typeface="Times New Roman"/>
                <a:cs typeface="Times New Roman"/>
              </a:rPr>
              <a:t> </a:t>
            </a:r>
            <a:r>
              <a:rPr sz="1500" spc="-13">
                <a:latin typeface="Times New Roman"/>
                <a:cs typeface="Times New Roman"/>
              </a:rPr>
              <a:t>receiving</a:t>
            </a:r>
            <a:r>
              <a:rPr sz="1500" spc="-25">
                <a:latin typeface="Times New Roman"/>
                <a:cs typeface="Times New Roman"/>
              </a:rPr>
              <a:t> </a:t>
            </a:r>
            <a:r>
              <a:rPr sz="1500">
                <a:latin typeface="Times New Roman"/>
                <a:cs typeface="Times New Roman"/>
              </a:rPr>
              <a:t>a</a:t>
            </a:r>
            <a:r>
              <a:rPr lang="en-US" sz="1500">
                <a:latin typeface="Times New Roman"/>
                <a:cs typeface="Times New Roman"/>
              </a:rPr>
              <a:t>n error message, </a:t>
            </a:r>
            <a:r>
              <a:rPr lang="en-US" sz="1500" b="1" spc="-13">
                <a:solidFill>
                  <a:srgbClr val="FF0000"/>
                </a:solidFill>
                <a:latin typeface="Times New Roman"/>
                <a:cs typeface="Times New Roman"/>
              </a:rPr>
              <a:t>“Services Overlap With Providers”</a:t>
            </a:r>
            <a:r>
              <a:rPr sz="1500" spc="-25">
                <a:latin typeface="Times New Roman"/>
                <a:cs typeface="Times New Roman"/>
              </a:rPr>
              <a:t>, </a:t>
            </a:r>
            <a:r>
              <a:rPr sz="1500" spc="-13">
                <a:latin typeface="Times New Roman"/>
                <a:cs typeface="Times New Roman"/>
              </a:rPr>
              <a:t>contact</a:t>
            </a:r>
            <a:r>
              <a:rPr sz="1500" spc="-69">
                <a:latin typeface="Times New Roman"/>
                <a:cs typeface="Times New Roman"/>
              </a:rPr>
              <a:t> </a:t>
            </a:r>
            <a:r>
              <a:rPr sz="1500">
                <a:latin typeface="Times New Roman"/>
                <a:cs typeface="Times New Roman"/>
              </a:rPr>
              <a:t>your</a:t>
            </a:r>
            <a:r>
              <a:rPr sz="1500" spc="-50">
                <a:latin typeface="Times New Roman"/>
                <a:cs typeface="Times New Roman"/>
              </a:rPr>
              <a:t> </a:t>
            </a:r>
            <a:r>
              <a:rPr sz="1500" spc="-25">
                <a:latin typeface="Times New Roman"/>
                <a:cs typeface="Times New Roman"/>
              </a:rPr>
              <a:t>Case </a:t>
            </a:r>
            <a:r>
              <a:rPr sz="1500">
                <a:latin typeface="Times New Roman"/>
                <a:cs typeface="Times New Roman"/>
              </a:rPr>
              <a:t>Manager</a:t>
            </a:r>
            <a:r>
              <a:rPr sz="1500" spc="-63">
                <a:latin typeface="Times New Roman"/>
                <a:cs typeface="Times New Roman"/>
              </a:rPr>
              <a:t> </a:t>
            </a:r>
            <a:r>
              <a:rPr sz="1500">
                <a:latin typeface="Times New Roman"/>
                <a:cs typeface="Times New Roman"/>
              </a:rPr>
              <a:t>so</a:t>
            </a:r>
            <a:r>
              <a:rPr sz="1500" spc="-31">
                <a:latin typeface="Times New Roman"/>
                <a:cs typeface="Times New Roman"/>
              </a:rPr>
              <a:t> </a:t>
            </a:r>
            <a:r>
              <a:rPr sz="1500" spc="-13">
                <a:latin typeface="Times New Roman"/>
                <a:cs typeface="Times New Roman"/>
              </a:rPr>
              <a:t>that</a:t>
            </a:r>
            <a:r>
              <a:rPr sz="1500" spc="-69">
                <a:latin typeface="Times New Roman"/>
                <a:cs typeface="Times New Roman"/>
              </a:rPr>
              <a:t> </a:t>
            </a:r>
            <a:r>
              <a:rPr sz="1500">
                <a:latin typeface="Times New Roman"/>
                <a:cs typeface="Times New Roman"/>
              </a:rPr>
              <a:t>they</a:t>
            </a:r>
            <a:r>
              <a:rPr sz="1500" spc="-25">
                <a:latin typeface="Times New Roman"/>
                <a:cs typeface="Times New Roman"/>
              </a:rPr>
              <a:t> </a:t>
            </a:r>
            <a:r>
              <a:rPr sz="1500">
                <a:latin typeface="Times New Roman"/>
                <a:cs typeface="Times New Roman"/>
              </a:rPr>
              <a:t>can</a:t>
            </a:r>
            <a:r>
              <a:rPr sz="1500" spc="-31">
                <a:latin typeface="Times New Roman"/>
                <a:cs typeface="Times New Roman"/>
              </a:rPr>
              <a:t> </a:t>
            </a:r>
            <a:r>
              <a:rPr sz="1500">
                <a:latin typeface="Times New Roman"/>
                <a:cs typeface="Times New Roman"/>
              </a:rPr>
              <a:t>see</a:t>
            </a:r>
            <a:r>
              <a:rPr sz="1500" spc="-44">
                <a:latin typeface="Times New Roman"/>
                <a:cs typeface="Times New Roman"/>
              </a:rPr>
              <a:t> </a:t>
            </a:r>
            <a:r>
              <a:rPr sz="1500">
                <a:latin typeface="Times New Roman"/>
                <a:cs typeface="Times New Roman"/>
              </a:rPr>
              <a:t>if</a:t>
            </a:r>
            <a:r>
              <a:rPr sz="1500" spc="-56">
                <a:latin typeface="Times New Roman"/>
                <a:cs typeface="Times New Roman"/>
              </a:rPr>
              <a:t> </a:t>
            </a:r>
            <a:r>
              <a:rPr sz="1500" spc="-13">
                <a:latin typeface="Times New Roman"/>
                <a:cs typeface="Times New Roman"/>
              </a:rPr>
              <a:t>another</a:t>
            </a:r>
            <a:r>
              <a:rPr sz="1500" spc="-56">
                <a:latin typeface="Times New Roman"/>
                <a:cs typeface="Times New Roman"/>
              </a:rPr>
              <a:t> </a:t>
            </a:r>
            <a:r>
              <a:rPr sz="1500" spc="-13">
                <a:latin typeface="Times New Roman"/>
                <a:cs typeface="Times New Roman"/>
              </a:rPr>
              <a:t>provider’s</a:t>
            </a:r>
            <a:r>
              <a:rPr sz="1500" spc="-56">
                <a:latin typeface="Times New Roman"/>
                <a:cs typeface="Times New Roman"/>
              </a:rPr>
              <a:t> </a:t>
            </a:r>
            <a:r>
              <a:rPr sz="1500">
                <a:latin typeface="Times New Roman"/>
                <a:cs typeface="Times New Roman"/>
              </a:rPr>
              <a:t>hours</a:t>
            </a:r>
            <a:r>
              <a:rPr sz="1500" spc="-50">
                <a:latin typeface="Times New Roman"/>
                <a:cs typeface="Times New Roman"/>
              </a:rPr>
              <a:t> </a:t>
            </a:r>
            <a:r>
              <a:rPr sz="1500">
                <a:latin typeface="Times New Roman"/>
                <a:cs typeface="Times New Roman"/>
              </a:rPr>
              <a:t>are</a:t>
            </a:r>
            <a:r>
              <a:rPr sz="1500" spc="-44">
                <a:latin typeface="Times New Roman"/>
                <a:cs typeface="Times New Roman"/>
              </a:rPr>
              <a:t> </a:t>
            </a:r>
            <a:r>
              <a:rPr sz="1500" spc="-13">
                <a:latin typeface="Times New Roman"/>
                <a:cs typeface="Times New Roman"/>
              </a:rPr>
              <a:t>overlapping</a:t>
            </a:r>
            <a:r>
              <a:rPr sz="1500" spc="-25">
                <a:latin typeface="Times New Roman"/>
                <a:cs typeface="Times New Roman"/>
              </a:rPr>
              <a:t> </a:t>
            </a:r>
            <a:r>
              <a:rPr sz="1500">
                <a:latin typeface="Times New Roman"/>
                <a:cs typeface="Times New Roman"/>
              </a:rPr>
              <a:t>with</a:t>
            </a:r>
            <a:r>
              <a:rPr sz="1500" spc="-31">
                <a:latin typeface="Times New Roman"/>
                <a:cs typeface="Times New Roman"/>
              </a:rPr>
              <a:t> </a:t>
            </a:r>
            <a:r>
              <a:rPr sz="1500">
                <a:latin typeface="Times New Roman"/>
                <a:cs typeface="Times New Roman"/>
              </a:rPr>
              <a:t>your</a:t>
            </a:r>
            <a:r>
              <a:rPr sz="1500" spc="-56">
                <a:latin typeface="Times New Roman"/>
                <a:cs typeface="Times New Roman"/>
              </a:rPr>
              <a:t> </a:t>
            </a:r>
            <a:r>
              <a:rPr sz="1500" spc="-25">
                <a:latin typeface="Times New Roman"/>
                <a:cs typeface="Times New Roman"/>
              </a:rPr>
              <a:t>own.</a:t>
            </a:r>
            <a:r>
              <a:rPr lang="en-US" sz="1500" spc="-25">
                <a:latin typeface="Times New Roman"/>
                <a:cs typeface="Times New Roman"/>
              </a:rPr>
              <a:t> This can happen if you are starting a BTM session when your therapist has a session scheduled or in progress, at the same time. This can also happen if you’ve scheduled yourself for a different case, for the same time entered. </a:t>
            </a:r>
            <a:endParaRPr sz="1500">
              <a:latin typeface="Times New Roman"/>
              <a:cs typeface="Times New Roman"/>
            </a:endParaRPr>
          </a:p>
          <a:p>
            <a:pPr>
              <a:lnSpc>
                <a:spcPct val="100000"/>
              </a:lnSpc>
            </a:pPr>
            <a:endParaRPr sz="1500">
              <a:latin typeface="Times New Roman"/>
              <a:cs typeface="Times New Roman"/>
            </a:endParaRPr>
          </a:p>
          <a:p>
            <a:pPr>
              <a:lnSpc>
                <a:spcPct val="100000"/>
              </a:lnSpc>
              <a:spcBef>
                <a:spcPts val="25"/>
              </a:spcBef>
            </a:pPr>
            <a:endParaRPr sz="1500">
              <a:latin typeface="Times New Roman"/>
              <a:cs typeface="Times New Roman"/>
            </a:endParaRPr>
          </a:p>
          <a:p>
            <a:pPr marL="206375" indent="-190500">
              <a:lnSpc>
                <a:spcPct val="100000"/>
              </a:lnSpc>
              <a:spcBef>
                <a:spcPts val="6"/>
              </a:spcBef>
              <a:buAutoNum type="arabicPeriod" startAt="2"/>
              <a:tabLst>
                <a:tab pos="206375" algn="l"/>
              </a:tabLst>
            </a:pPr>
            <a:r>
              <a:rPr sz="1500" b="1" u="sng">
                <a:uFill>
                  <a:solidFill>
                    <a:srgbClr val="000000"/>
                  </a:solidFill>
                </a:uFill>
                <a:latin typeface="Times New Roman"/>
                <a:cs typeface="Times New Roman"/>
              </a:rPr>
              <a:t>Too</a:t>
            </a:r>
            <a:r>
              <a:rPr sz="1500" b="1" u="sng" spc="-25">
                <a:uFill>
                  <a:solidFill>
                    <a:srgbClr val="000000"/>
                  </a:solidFill>
                </a:uFill>
                <a:latin typeface="Times New Roman"/>
                <a:cs typeface="Times New Roman"/>
              </a:rPr>
              <a:t> </a:t>
            </a:r>
            <a:r>
              <a:rPr sz="1500" b="1" u="sng">
                <a:uFill>
                  <a:solidFill>
                    <a:srgbClr val="000000"/>
                  </a:solidFill>
                </a:uFill>
                <a:latin typeface="Times New Roman"/>
                <a:cs typeface="Times New Roman"/>
              </a:rPr>
              <a:t>Man</a:t>
            </a:r>
            <a:r>
              <a:rPr sz="1500" b="1" u="sng">
                <a:latin typeface="Times New Roman"/>
                <a:cs typeface="Times New Roman"/>
              </a:rPr>
              <a:t>y</a:t>
            </a:r>
            <a:r>
              <a:rPr sz="1500" b="1" u="sng" spc="-25">
                <a:latin typeface="Times New Roman"/>
                <a:cs typeface="Times New Roman"/>
              </a:rPr>
              <a:t> </a:t>
            </a:r>
            <a:r>
              <a:rPr sz="1500" b="1" u="sng">
                <a:latin typeface="Times New Roman"/>
                <a:cs typeface="Times New Roman"/>
              </a:rPr>
              <a:t>Hours</a:t>
            </a:r>
            <a:r>
              <a:rPr sz="1500" b="1" u="sng" spc="-44">
                <a:latin typeface="Times New Roman"/>
                <a:cs typeface="Times New Roman"/>
              </a:rPr>
              <a:t> </a:t>
            </a:r>
            <a:r>
              <a:rPr sz="1500" b="1" u="sng">
                <a:latin typeface="Times New Roman"/>
                <a:cs typeface="Times New Roman"/>
              </a:rPr>
              <a:t>Per</a:t>
            </a:r>
            <a:r>
              <a:rPr sz="1500" b="1" u="sng" spc="-56">
                <a:latin typeface="Times New Roman"/>
                <a:cs typeface="Times New Roman"/>
              </a:rPr>
              <a:t> </a:t>
            </a:r>
            <a:r>
              <a:rPr sz="1500" b="1" u="sng">
                <a:latin typeface="Times New Roman"/>
                <a:cs typeface="Times New Roman"/>
              </a:rPr>
              <a:t>Case</a:t>
            </a:r>
            <a:r>
              <a:rPr lang="en-US" sz="1500" b="1" u="sng">
                <a:latin typeface="Times New Roman"/>
                <a:cs typeface="Times New Roman"/>
              </a:rPr>
              <a:t>,</a:t>
            </a:r>
            <a:r>
              <a:rPr sz="1500" b="1" u="sng" spc="-31">
                <a:latin typeface="Times New Roman"/>
                <a:cs typeface="Times New Roman"/>
              </a:rPr>
              <a:t> </a:t>
            </a:r>
            <a:r>
              <a:rPr sz="1500" b="1" u="sng">
                <a:latin typeface="Times New Roman"/>
                <a:cs typeface="Times New Roman"/>
              </a:rPr>
              <a:t>Per</a:t>
            </a:r>
            <a:r>
              <a:rPr sz="1500" b="1" u="sng" spc="-50">
                <a:latin typeface="Times New Roman"/>
                <a:cs typeface="Times New Roman"/>
              </a:rPr>
              <a:t> </a:t>
            </a:r>
            <a:r>
              <a:rPr sz="1500" b="1" u="sng" spc="-31">
                <a:latin typeface="Times New Roman"/>
                <a:cs typeface="Times New Roman"/>
              </a:rPr>
              <a:t>Day</a:t>
            </a:r>
            <a:endParaRPr sz="1500" b="1" u="sng">
              <a:latin typeface="Times New Roman"/>
              <a:cs typeface="Times New Roman"/>
            </a:endParaRPr>
          </a:p>
          <a:p>
            <a:pPr marL="206375" marR="6350">
              <a:lnSpc>
                <a:spcPct val="166700"/>
              </a:lnSpc>
            </a:pPr>
            <a:r>
              <a:rPr sz="1500">
                <a:latin typeface="Times New Roman"/>
                <a:cs typeface="Times New Roman"/>
              </a:rPr>
              <a:t>If</a:t>
            </a:r>
            <a:r>
              <a:rPr sz="1500" spc="-81">
                <a:latin typeface="Times New Roman"/>
                <a:cs typeface="Times New Roman"/>
              </a:rPr>
              <a:t> </a:t>
            </a:r>
            <a:r>
              <a:rPr sz="1500">
                <a:latin typeface="Times New Roman"/>
                <a:cs typeface="Times New Roman"/>
              </a:rPr>
              <a:t>the</a:t>
            </a:r>
            <a:r>
              <a:rPr sz="1500" spc="-56">
                <a:latin typeface="Times New Roman"/>
                <a:cs typeface="Times New Roman"/>
              </a:rPr>
              <a:t> </a:t>
            </a:r>
            <a:r>
              <a:rPr sz="1500" spc="-25">
                <a:latin typeface="Times New Roman"/>
                <a:cs typeface="Times New Roman"/>
              </a:rPr>
              <a:t>times</a:t>
            </a:r>
            <a:r>
              <a:rPr sz="1500" spc="-63">
                <a:latin typeface="Times New Roman"/>
                <a:cs typeface="Times New Roman"/>
              </a:rPr>
              <a:t> </a:t>
            </a:r>
            <a:r>
              <a:rPr sz="1500" spc="-13">
                <a:latin typeface="Times New Roman"/>
                <a:cs typeface="Times New Roman"/>
              </a:rPr>
              <a:t>that</a:t>
            </a:r>
            <a:r>
              <a:rPr sz="1500" spc="-75">
                <a:latin typeface="Times New Roman"/>
                <a:cs typeface="Times New Roman"/>
              </a:rPr>
              <a:t> </a:t>
            </a:r>
            <a:r>
              <a:rPr sz="1500">
                <a:latin typeface="Times New Roman"/>
                <a:cs typeface="Times New Roman"/>
              </a:rPr>
              <a:t>you’re</a:t>
            </a:r>
            <a:r>
              <a:rPr sz="1500" spc="-50">
                <a:latin typeface="Times New Roman"/>
                <a:cs typeface="Times New Roman"/>
              </a:rPr>
              <a:t> </a:t>
            </a:r>
            <a:r>
              <a:rPr sz="1500" spc="-13">
                <a:latin typeface="Times New Roman"/>
                <a:cs typeface="Times New Roman"/>
              </a:rPr>
              <a:t>entering</a:t>
            </a:r>
            <a:r>
              <a:rPr sz="1500" spc="-44">
                <a:latin typeface="Times New Roman"/>
                <a:cs typeface="Times New Roman"/>
              </a:rPr>
              <a:t> </a:t>
            </a:r>
            <a:r>
              <a:rPr sz="1500">
                <a:latin typeface="Times New Roman"/>
                <a:cs typeface="Times New Roman"/>
              </a:rPr>
              <a:t>are</a:t>
            </a:r>
            <a:r>
              <a:rPr sz="1500" spc="-50">
                <a:latin typeface="Times New Roman"/>
                <a:cs typeface="Times New Roman"/>
              </a:rPr>
              <a:t> </a:t>
            </a:r>
            <a:r>
              <a:rPr sz="1500">
                <a:latin typeface="Times New Roman"/>
                <a:cs typeface="Times New Roman"/>
              </a:rPr>
              <a:t>causing</a:t>
            </a:r>
            <a:r>
              <a:rPr sz="1500" spc="-38">
                <a:latin typeface="Times New Roman"/>
                <a:cs typeface="Times New Roman"/>
              </a:rPr>
              <a:t> </a:t>
            </a:r>
            <a:r>
              <a:rPr sz="1500">
                <a:latin typeface="Times New Roman"/>
                <a:cs typeface="Times New Roman"/>
              </a:rPr>
              <a:t>a</a:t>
            </a:r>
            <a:r>
              <a:rPr sz="1500" spc="-56">
                <a:latin typeface="Times New Roman"/>
                <a:cs typeface="Times New Roman"/>
              </a:rPr>
              <a:t> </a:t>
            </a:r>
            <a:r>
              <a:rPr lang="en-US" sz="1500" b="1">
                <a:solidFill>
                  <a:srgbClr val="FF0000"/>
                </a:solidFill>
                <a:latin typeface="Times New Roman"/>
                <a:cs typeface="Times New Roman"/>
              </a:rPr>
              <a:t>“Max Hours” </a:t>
            </a:r>
            <a:r>
              <a:rPr sz="1500" spc="-25">
                <a:latin typeface="Times New Roman"/>
                <a:cs typeface="Times New Roman"/>
              </a:rPr>
              <a:t>error,</a:t>
            </a:r>
            <a:r>
              <a:rPr sz="1500" spc="-44">
                <a:latin typeface="Times New Roman"/>
                <a:cs typeface="Times New Roman"/>
              </a:rPr>
              <a:t> </a:t>
            </a:r>
            <a:r>
              <a:rPr sz="1500" spc="-13">
                <a:latin typeface="Times New Roman"/>
                <a:cs typeface="Times New Roman"/>
              </a:rPr>
              <a:t>confirm</a:t>
            </a:r>
            <a:r>
              <a:rPr sz="1500" spc="-81">
                <a:latin typeface="Times New Roman"/>
                <a:cs typeface="Times New Roman"/>
              </a:rPr>
              <a:t> </a:t>
            </a:r>
            <a:r>
              <a:rPr sz="1500">
                <a:latin typeface="Times New Roman"/>
                <a:cs typeface="Times New Roman"/>
              </a:rPr>
              <a:t>with</a:t>
            </a:r>
            <a:r>
              <a:rPr sz="1500" spc="-38">
                <a:latin typeface="Times New Roman"/>
                <a:cs typeface="Times New Roman"/>
              </a:rPr>
              <a:t> </a:t>
            </a:r>
            <a:r>
              <a:rPr sz="1500">
                <a:latin typeface="Times New Roman"/>
                <a:cs typeface="Times New Roman"/>
              </a:rPr>
              <a:t>your</a:t>
            </a:r>
            <a:r>
              <a:rPr sz="1500" spc="-69">
                <a:latin typeface="Times New Roman"/>
                <a:cs typeface="Times New Roman"/>
              </a:rPr>
              <a:t> </a:t>
            </a:r>
            <a:r>
              <a:rPr sz="1500">
                <a:latin typeface="Times New Roman"/>
                <a:cs typeface="Times New Roman"/>
              </a:rPr>
              <a:t>Case</a:t>
            </a:r>
            <a:r>
              <a:rPr sz="1500" spc="-50">
                <a:latin typeface="Times New Roman"/>
                <a:cs typeface="Times New Roman"/>
              </a:rPr>
              <a:t> </a:t>
            </a:r>
            <a:r>
              <a:rPr sz="1500">
                <a:latin typeface="Times New Roman"/>
                <a:cs typeface="Times New Roman"/>
              </a:rPr>
              <a:t>Manager</a:t>
            </a:r>
            <a:r>
              <a:rPr sz="1500" spc="-69">
                <a:latin typeface="Times New Roman"/>
                <a:cs typeface="Times New Roman"/>
              </a:rPr>
              <a:t> </a:t>
            </a:r>
            <a:r>
              <a:rPr sz="1500" spc="-13">
                <a:latin typeface="Times New Roman"/>
                <a:cs typeface="Times New Roman"/>
              </a:rPr>
              <a:t>that</a:t>
            </a:r>
            <a:r>
              <a:rPr sz="1500" spc="-75">
                <a:latin typeface="Times New Roman"/>
                <a:cs typeface="Times New Roman"/>
              </a:rPr>
              <a:t> </a:t>
            </a:r>
            <a:r>
              <a:rPr sz="1500" spc="-31">
                <a:latin typeface="Times New Roman"/>
                <a:cs typeface="Times New Roman"/>
              </a:rPr>
              <a:t>the </a:t>
            </a:r>
            <a:r>
              <a:rPr lang="en-US" sz="1500" spc="-13">
                <a:latin typeface="Times New Roman"/>
                <a:cs typeface="Times New Roman"/>
              </a:rPr>
              <a:t>number</a:t>
            </a:r>
            <a:r>
              <a:rPr sz="1500" spc="-94">
                <a:latin typeface="Times New Roman"/>
                <a:cs typeface="Times New Roman"/>
              </a:rPr>
              <a:t> </a:t>
            </a:r>
            <a:r>
              <a:rPr sz="1500">
                <a:latin typeface="Times New Roman"/>
                <a:cs typeface="Times New Roman"/>
              </a:rPr>
              <a:t>of</a:t>
            </a:r>
            <a:r>
              <a:rPr sz="1500" spc="-75">
                <a:latin typeface="Times New Roman"/>
                <a:cs typeface="Times New Roman"/>
              </a:rPr>
              <a:t> </a:t>
            </a:r>
            <a:r>
              <a:rPr sz="1500">
                <a:latin typeface="Times New Roman"/>
                <a:cs typeface="Times New Roman"/>
              </a:rPr>
              <a:t>hours</a:t>
            </a:r>
            <a:r>
              <a:rPr sz="1500" spc="-63">
                <a:latin typeface="Times New Roman"/>
                <a:cs typeface="Times New Roman"/>
              </a:rPr>
              <a:t> </a:t>
            </a:r>
            <a:r>
              <a:rPr sz="1500">
                <a:latin typeface="Times New Roman"/>
                <a:cs typeface="Times New Roman"/>
              </a:rPr>
              <a:t>you’re</a:t>
            </a:r>
            <a:r>
              <a:rPr sz="1500" spc="-50">
                <a:latin typeface="Times New Roman"/>
                <a:cs typeface="Times New Roman"/>
              </a:rPr>
              <a:t> </a:t>
            </a:r>
            <a:r>
              <a:rPr sz="1500" spc="-13">
                <a:latin typeface="Times New Roman"/>
                <a:cs typeface="Times New Roman"/>
              </a:rPr>
              <a:t>trying</a:t>
            </a:r>
            <a:r>
              <a:rPr sz="1500" spc="-44">
                <a:latin typeface="Times New Roman"/>
                <a:cs typeface="Times New Roman"/>
              </a:rPr>
              <a:t> </a:t>
            </a:r>
            <a:r>
              <a:rPr sz="1500">
                <a:latin typeface="Times New Roman"/>
                <a:cs typeface="Times New Roman"/>
              </a:rPr>
              <a:t>to</a:t>
            </a:r>
            <a:r>
              <a:rPr sz="1500" spc="-38">
                <a:latin typeface="Times New Roman"/>
                <a:cs typeface="Times New Roman"/>
              </a:rPr>
              <a:t> </a:t>
            </a:r>
            <a:r>
              <a:rPr sz="1500" spc="-13">
                <a:latin typeface="Times New Roman"/>
                <a:cs typeface="Times New Roman"/>
              </a:rPr>
              <a:t>bill</a:t>
            </a:r>
            <a:r>
              <a:rPr sz="1500" spc="-81">
                <a:latin typeface="Times New Roman"/>
                <a:cs typeface="Times New Roman"/>
              </a:rPr>
              <a:t> </a:t>
            </a:r>
            <a:r>
              <a:rPr sz="1500">
                <a:latin typeface="Times New Roman"/>
                <a:cs typeface="Times New Roman"/>
              </a:rPr>
              <a:t>are</a:t>
            </a:r>
            <a:r>
              <a:rPr sz="1500" spc="-50">
                <a:latin typeface="Times New Roman"/>
                <a:cs typeface="Times New Roman"/>
              </a:rPr>
              <a:t> </a:t>
            </a:r>
            <a:r>
              <a:rPr sz="1500">
                <a:latin typeface="Times New Roman"/>
                <a:cs typeface="Times New Roman"/>
              </a:rPr>
              <a:t>allowed</a:t>
            </a:r>
            <a:r>
              <a:rPr sz="1500" spc="-38">
                <a:latin typeface="Times New Roman"/>
                <a:cs typeface="Times New Roman"/>
              </a:rPr>
              <a:t> </a:t>
            </a:r>
            <a:r>
              <a:rPr sz="1500">
                <a:latin typeface="Times New Roman"/>
                <a:cs typeface="Times New Roman"/>
              </a:rPr>
              <a:t>on</a:t>
            </a:r>
            <a:r>
              <a:rPr sz="1500" spc="-44">
                <a:latin typeface="Times New Roman"/>
                <a:cs typeface="Times New Roman"/>
              </a:rPr>
              <a:t> </a:t>
            </a:r>
            <a:r>
              <a:rPr sz="1500">
                <a:latin typeface="Times New Roman"/>
                <a:cs typeface="Times New Roman"/>
              </a:rPr>
              <a:t>the</a:t>
            </a:r>
            <a:r>
              <a:rPr sz="1500" spc="-50">
                <a:latin typeface="Times New Roman"/>
                <a:cs typeface="Times New Roman"/>
              </a:rPr>
              <a:t> </a:t>
            </a:r>
            <a:r>
              <a:rPr sz="1500">
                <a:latin typeface="Times New Roman"/>
                <a:cs typeface="Times New Roman"/>
              </a:rPr>
              <a:t>case.</a:t>
            </a:r>
            <a:r>
              <a:rPr sz="1500" spc="-44">
                <a:latin typeface="Times New Roman"/>
                <a:cs typeface="Times New Roman"/>
              </a:rPr>
              <a:t> </a:t>
            </a:r>
            <a:r>
              <a:rPr sz="1500" spc="-31">
                <a:latin typeface="Times New Roman"/>
                <a:cs typeface="Times New Roman"/>
              </a:rPr>
              <a:t>Your</a:t>
            </a:r>
            <a:r>
              <a:rPr sz="1500" spc="-63">
                <a:latin typeface="Times New Roman"/>
                <a:cs typeface="Times New Roman"/>
              </a:rPr>
              <a:t> </a:t>
            </a:r>
            <a:r>
              <a:rPr sz="1500">
                <a:latin typeface="Times New Roman"/>
                <a:cs typeface="Times New Roman"/>
              </a:rPr>
              <a:t>Case</a:t>
            </a:r>
            <a:r>
              <a:rPr sz="1500" spc="-50">
                <a:latin typeface="Times New Roman"/>
                <a:cs typeface="Times New Roman"/>
              </a:rPr>
              <a:t> </a:t>
            </a:r>
            <a:r>
              <a:rPr sz="1500">
                <a:latin typeface="Times New Roman"/>
                <a:cs typeface="Times New Roman"/>
              </a:rPr>
              <a:t>Manager</a:t>
            </a:r>
            <a:r>
              <a:rPr sz="1500" spc="-69">
                <a:latin typeface="Times New Roman"/>
                <a:cs typeface="Times New Roman"/>
              </a:rPr>
              <a:t> </a:t>
            </a:r>
            <a:r>
              <a:rPr sz="1500">
                <a:latin typeface="Times New Roman"/>
                <a:cs typeface="Times New Roman"/>
              </a:rPr>
              <a:t>may</a:t>
            </a:r>
            <a:r>
              <a:rPr sz="1500" spc="-38">
                <a:latin typeface="Times New Roman"/>
                <a:cs typeface="Times New Roman"/>
              </a:rPr>
              <a:t> </a:t>
            </a:r>
            <a:r>
              <a:rPr sz="1500">
                <a:latin typeface="Times New Roman"/>
                <a:cs typeface="Times New Roman"/>
              </a:rPr>
              <a:t>also</a:t>
            </a:r>
            <a:r>
              <a:rPr sz="1500" spc="-38">
                <a:latin typeface="Times New Roman"/>
                <a:cs typeface="Times New Roman"/>
              </a:rPr>
              <a:t> </a:t>
            </a:r>
            <a:r>
              <a:rPr sz="1500">
                <a:latin typeface="Times New Roman"/>
                <a:cs typeface="Times New Roman"/>
              </a:rPr>
              <a:t>need</a:t>
            </a:r>
            <a:r>
              <a:rPr sz="1500" spc="-44">
                <a:latin typeface="Times New Roman"/>
                <a:cs typeface="Times New Roman"/>
              </a:rPr>
              <a:t> </a:t>
            </a:r>
            <a:r>
              <a:rPr sz="1500">
                <a:latin typeface="Times New Roman"/>
                <a:cs typeface="Times New Roman"/>
              </a:rPr>
              <a:t>to</a:t>
            </a:r>
            <a:r>
              <a:rPr sz="1500" spc="-38">
                <a:latin typeface="Times New Roman"/>
                <a:cs typeface="Times New Roman"/>
              </a:rPr>
              <a:t> </a:t>
            </a:r>
            <a:r>
              <a:rPr sz="1500">
                <a:latin typeface="Times New Roman"/>
                <a:cs typeface="Times New Roman"/>
              </a:rPr>
              <a:t>see</a:t>
            </a:r>
            <a:r>
              <a:rPr sz="1500" spc="-56">
                <a:latin typeface="Times New Roman"/>
                <a:cs typeface="Times New Roman"/>
              </a:rPr>
              <a:t> </a:t>
            </a:r>
            <a:r>
              <a:rPr sz="1500">
                <a:latin typeface="Times New Roman"/>
                <a:cs typeface="Times New Roman"/>
              </a:rPr>
              <a:t>if</a:t>
            </a:r>
            <a:r>
              <a:rPr sz="1500" spc="-63">
                <a:latin typeface="Times New Roman"/>
                <a:cs typeface="Times New Roman"/>
              </a:rPr>
              <a:t> </a:t>
            </a:r>
            <a:r>
              <a:rPr sz="1500" spc="-13">
                <a:latin typeface="Times New Roman"/>
                <a:cs typeface="Times New Roman"/>
              </a:rPr>
              <a:t>another provider</a:t>
            </a:r>
            <a:r>
              <a:rPr sz="1500" spc="-75">
                <a:latin typeface="Times New Roman"/>
                <a:cs typeface="Times New Roman"/>
              </a:rPr>
              <a:t> </a:t>
            </a:r>
            <a:r>
              <a:rPr sz="1500">
                <a:latin typeface="Times New Roman"/>
                <a:cs typeface="Times New Roman"/>
              </a:rPr>
              <a:t>is</a:t>
            </a:r>
            <a:r>
              <a:rPr sz="1500" spc="-50">
                <a:latin typeface="Times New Roman"/>
                <a:cs typeface="Times New Roman"/>
              </a:rPr>
              <a:t> </a:t>
            </a:r>
            <a:r>
              <a:rPr sz="1500" spc="-25">
                <a:latin typeface="Times New Roman"/>
                <a:cs typeface="Times New Roman"/>
              </a:rPr>
              <a:t>billing</a:t>
            </a:r>
            <a:r>
              <a:rPr sz="1500" spc="-31">
                <a:latin typeface="Times New Roman"/>
                <a:cs typeface="Times New Roman"/>
              </a:rPr>
              <a:t> </a:t>
            </a:r>
            <a:r>
              <a:rPr sz="1500">
                <a:latin typeface="Times New Roman"/>
                <a:cs typeface="Times New Roman"/>
              </a:rPr>
              <a:t>on</a:t>
            </a:r>
            <a:r>
              <a:rPr sz="1500" spc="-31">
                <a:latin typeface="Times New Roman"/>
                <a:cs typeface="Times New Roman"/>
              </a:rPr>
              <a:t> </a:t>
            </a:r>
            <a:r>
              <a:rPr sz="1500">
                <a:latin typeface="Times New Roman"/>
                <a:cs typeface="Times New Roman"/>
              </a:rPr>
              <a:t>the</a:t>
            </a:r>
            <a:r>
              <a:rPr sz="1500" spc="-44">
                <a:latin typeface="Times New Roman"/>
                <a:cs typeface="Times New Roman"/>
              </a:rPr>
              <a:t> </a:t>
            </a:r>
            <a:r>
              <a:rPr sz="1500">
                <a:latin typeface="Times New Roman"/>
                <a:cs typeface="Times New Roman"/>
              </a:rPr>
              <a:t>same</a:t>
            </a:r>
            <a:r>
              <a:rPr sz="1500" spc="-44">
                <a:latin typeface="Times New Roman"/>
                <a:cs typeface="Times New Roman"/>
              </a:rPr>
              <a:t> </a:t>
            </a:r>
            <a:r>
              <a:rPr sz="1500">
                <a:latin typeface="Times New Roman"/>
                <a:cs typeface="Times New Roman"/>
              </a:rPr>
              <a:t>day</a:t>
            </a:r>
            <a:r>
              <a:rPr sz="1500" spc="-31">
                <a:latin typeface="Times New Roman"/>
                <a:cs typeface="Times New Roman"/>
              </a:rPr>
              <a:t> </a:t>
            </a:r>
            <a:r>
              <a:rPr sz="1500">
                <a:latin typeface="Times New Roman"/>
                <a:cs typeface="Times New Roman"/>
              </a:rPr>
              <a:t>as</a:t>
            </a:r>
            <a:r>
              <a:rPr sz="1500" spc="-50">
                <a:latin typeface="Times New Roman"/>
                <a:cs typeface="Times New Roman"/>
              </a:rPr>
              <a:t> </a:t>
            </a:r>
            <a:r>
              <a:rPr sz="1500" spc="-13">
                <a:latin typeface="Times New Roman"/>
                <a:cs typeface="Times New Roman"/>
              </a:rPr>
              <a:t>that</a:t>
            </a:r>
            <a:r>
              <a:rPr sz="1500" spc="-69">
                <a:latin typeface="Times New Roman"/>
                <a:cs typeface="Times New Roman"/>
              </a:rPr>
              <a:t> </a:t>
            </a:r>
            <a:r>
              <a:rPr sz="1500">
                <a:latin typeface="Times New Roman"/>
                <a:cs typeface="Times New Roman"/>
              </a:rPr>
              <a:t>may</a:t>
            </a:r>
            <a:r>
              <a:rPr sz="1500" spc="-31">
                <a:latin typeface="Times New Roman"/>
                <a:cs typeface="Times New Roman"/>
              </a:rPr>
              <a:t> </a:t>
            </a:r>
            <a:r>
              <a:rPr sz="1500">
                <a:latin typeface="Times New Roman"/>
                <a:cs typeface="Times New Roman"/>
              </a:rPr>
              <a:t>be</a:t>
            </a:r>
            <a:r>
              <a:rPr sz="1500" spc="-44">
                <a:latin typeface="Times New Roman"/>
                <a:cs typeface="Times New Roman"/>
              </a:rPr>
              <a:t> </a:t>
            </a:r>
            <a:r>
              <a:rPr sz="1500">
                <a:latin typeface="Times New Roman"/>
                <a:cs typeface="Times New Roman"/>
              </a:rPr>
              <a:t>causing</a:t>
            </a:r>
            <a:r>
              <a:rPr sz="1500" spc="-31">
                <a:latin typeface="Times New Roman"/>
                <a:cs typeface="Times New Roman"/>
              </a:rPr>
              <a:t> </a:t>
            </a:r>
            <a:r>
              <a:rPr sz="1500">
                <a:latin typeface="Times New Roman"/>
                <a:cs typeface="Times New Roman"/>
              </a:rPr>
              <a:t>the</a:t>
            </a:r>
            <a:r>
              <a:rPr sz="1500" spc="-38">
                <a:latin typeface="Times New Roman"/>
                <a:cs typeface="Times New Roman"/>
              </a:rPr>
              <a:t> </a:t>
            </a:r>
            <a:r>
              <a:rPr sz="1500" spc="-13">
                <a:latin typeface="Times New Roman"/>
                <a:cs typeface="Times New Roman"/>
              </a:rPr>
              <a:t>issue.</a:t>
            </a:r>
            <a:endParaRPr sz="1500">
              <a:latin typeface="Times New Roman"/>
              <a:cs typeface="Times New Roman"/>
            </a:endParaRPr>
          </a:p>
        </p:txBody>
      </p:sp>
    </p:spTree>
    <p:extLst>
      <p:ext uri="{BB962C8B-B14F-4D97-AF65-F5344CB8AC3E}">
        <p14:creationId xmlns:p14="http://schemas.microsoft.com/office/powerpoint/2010/main" val="114271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481F5C-5619-4729-7480-67551EC0A4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7440" y="6303557"/>
            <a:ext cx="2004915" cy="359626"/>
          </a:xfrm>
          <a:prstGeom prst="rect">
            <a:avLst/>
          </a:prstGeom>
        </p:spPr>
      </p:pic>
      <p:sp>
        <p:nvSpPr>
          <p:cNvPr id="4" name="object 3">
            <a:extLst>
              <a:ext uri="{FF2B5EF4-FFF2-40B4-BE49-F238E27FC236}">
                <a16:creationId xmlns:a16="http://schemas.microsoft.com/office/drawing/2014/main" id="{B3F0216E-C903-0BC3-5570-919CD9DE9E48}"/>
              </a:ext>
            </a:extLst>
          </p:cNvPr>
          <p:cNvSpPr txBox="1">
            <a:spLocks noGrp="1"/>
          </p:cNvSpPr>
          <p:nvPr>
            <p:ph type="title"/>
          </p:nvPr>
        </p:nvSpPr>
        <p:spPr>
          <a:xfrm>
            <a:off x="2094190" y="8353"/>
            <a:ext cx="7651750" cy="960039"/>
          </a:xfrm>
          <a:prstGeom prst="rect">
            <a:avLst/>
          </a:prstGeom>
        </p:spPr>
        <p:txBody>
          <a:bodyPr vert="horz" wrap="square" lIns="0" tIns="384969" rIns="0" bIns="0" rtlCol="0">
            <a:spAutoFit/>
          </a:bodyPr>
          <a:lstStyle/>
          <a:p>
            <a:pPr marL="2438400">
              <a:lnSpc>
                <a:spcPct val="100000"/>
              </a:lnSpc>
              <a:spcBef>
                <a:spcPts val="125"/>
              </a:spcBef>
            </a:pPr>
            <a:r>
              <a:rPr sz="3688" b="1" u="sng">
                <a:latin typeface="Times New Roman"/>
                <a:cs typeface="Times New Roman"/>
              </a:rPr>
              <a:t>No</a:t>
            </a:r>
            <a:r>
              <a:rPr sz="3688" b="1" u="sng" spc="75">
                <a:latin typeface="Times New Roman"/>
                <a:cs typeface="Times New Roman"/>
              </a:rPr>
              <a:t> </a:t>
            </a:r>
            <a:r>
              <a:rPr sz="3688" b="1" u="sng" spc="-13">
                <a:latin typeface="Times New Roman"/>
                <a:cs typeface="Times New Roman"/>
              </a:rPr>
              <a:t>Authorization</a:t>
            </a:r>
            <a:endParaRPr lang="en-US" sz="3688" b="1" u="sng" spc="-13">
              <a:latin typeface="Times New Roman"/>
              <a:cs typeface="Times New Roman"/>
            </a:endParaRPr>
          </a:p>
        </p:txBody>
      </p:sp>
      <p:sp>
        <p:nvSpPr>
          <p:cNvPr id="6" name="object 4">
            <a:extLst>
              <a:ext uri="{FF2B5EF4-FFF2-40B4-BE49-F238E27FC236}">
                <a16:creationId xmlns:a16="http://schemas.microsoft.com/office/drawing/2014/main" id="{CF1D8EB5-8C4B-E0EE-DFC2-5157597C2D1C}"/>
              </a:ext>
            </a:extLst>
          </p:cNvPr>
          <p:cNvSpPr txBox="1"/>
          <p:nvPr/>
        </p:nvSpPr>
        <p:spPr>
          <a:xfrm>
            <a:off x="1673903" y="1643619"/>
            <a:ext cx="8847931" cy="4181594"/>
          </a:xfrm>
          <a:prstGeom prst="rect">
            <a:avLst/>
          </a:prstGeom>
        </p:spPr>
        <p:txBody>
          <a:bodyPr vert="horz" wrap="square" lIns="0" tIns="15875" rIns="0" bIns="0" rtlCol="0" anchor="t">
            <a:spAutoFit/>
          </a:bodyPr>
          <a:lstStyle/>
          <a:p>
            <a:pPr marL="206375" indent="-190500" algn="just">
              <a:lnSpc>
                <a:spcPct val="100000"/>
              </a:lnSpc>
              <a:spcBef>
                <a:spcPts val="125"/>
              </a:spcBef>
              <a:buAutoNum type="arabicPeriod"/>
              <a:tabLst>
                <a:tab pos="206375" algn="l"/>
              </a:tabLst>
            </a:pPr>
            <a:r>
              <a:rPr sz="1750" b="1" u="sng" spc="-13">
                <a:uFill>
                  <a:solidFill>
                    <a:srgbClr val="000000"/>
                  </a:solidFill>
                </a:uFill>
                <a:latin typeface="Times New Roman"/>
                <a:cs typeface="Times New Roman"/>
              </a:rPr>
              <a:t>Session</a:t>
            </a:r>
            <a:r>
              <a:rPr sz="1750" b="1" u="sng" spc="-44">
                <a:uFill>
                  <a:solidFill>
                    <a:srgbClr val="000000"/>
                  </a:solidFill>
                </a:uFill>
                <a:latin typeface="Times New Roman"/>
                <a:cs typeface="Times New Roman"/>
              </a:rPr>
              <a:t> </a:t>
            </a:r>
            <a:r>
              <a:rPr sz="1750" b="1" u="sng">
                <a:uFill>
                  <a:solidFill>
                    <a:srgbClr val="000000"/>
                  </a:solidFill>
                </a:uFill>
                <a:latin typeface="Times New Roman"/>
                <a:cs typeface="Times New Roman"/>
              </a:rPr>
              <a:t>Is</a:t>
            </a:r>
            <a:r>
              <a:rPr sz="1750" b="1" u="sng" spc="-63">
                <a:uFill>
                  <a:solidFill>
                    <a:srgbClr val="000000"/>
                  </a:solidFill>
                </a:uFill>
                <a:latin typeface="Times New Roman"/>
                <a:cs typeface="Times New Roman"/>
              </a:rPr>
              <a:t> </a:t>
            </a:r>
            <a:r>
              <a:rPr sz="1750" b="1" u="sng">
                <a:uFill>
                  <a:solidFill>
                    <a:srgbClr val="000000"/>
                  </a:solidFill>
                </a:uFill>
                <a:latin typeface="Times New Roman"/>
                <a:cs typeface="Times New Roman"/>
              </a:rPr>
              <a:t>Too</a:t>
            </a:r>
            <a:r>
              <a:rPr sz="1750" b="1" u="sng" spc="-38">
                <a:uFill>
                  <a:solidFill>
                    <a:srgbClr val="000000"/>
                  </a:solidFill>
                </a:uFill>
                <a:latin typeface="Times New Roman"/>
                <a:cs typeface="Times New Roman"/>
              </a:rPr>
              <a:t> </a:t>
            </a:r>
            <a:r>
              <a:rPr sz="1750" b="1" u="sng" spc="-25">
                <a:uFill>
                  <a:solidFill>
                    <a:srgbClr val="000000"/>
                  </a:solidFill>
                </a:uFill>
                <a:latin typeface="Times New Roman"/>
                <a:cs typeface="Times New Roman"/>
              </a:rPr>
              <a:t>Short</a:t>
            </a:r>
            <a:endParaRPr sz="1750" b="1">
              <a:latin typeface="Times New Roman"/>
              <a:cs typeface="Times New Roman"/>
            </a:endParaRPr>
          </a:p>
          <a:p>
            <a:pPr marL="206375" marR="6350" algn="just">
              <a:lnSpc>
                <a:spcPct val="166700"/>
              </a:lnSpc>
            </a:pPr>
            <a:r>
              <a:rPr sz="1750">
                <a:latin typeface="Times New Roman"/>
                <a:cs typeface="Times New Roman"/>
              </a:rPr>
              <a:t>If</a:t>
            </a:r>
            <a:r>
              <a:rPr sz="1750" spc="-81">
                <a:latin typeface="Times New Roman"/>
                <a:cs typeface="Times New Roman"/>
              </a:rPr>
              <a:t> </a:t>
            </a:r>
            <a:r>
              <a:rPr sz="1750">
                <a:latin typeface="Times New Roman"/>
                <a:cs typeface="Times New Roman"/>
              </a:rPr>
              <a:t>your</a:t>
            </a:r>
            <a:r>
              <a:rPr sz="1750" spc="-63">
                <a:latin typeface="Times New Roman"/>
                <a:cs typeface="Times New Roman"/>
              </a:rPr>
              <a:t> </a:t>
            </a:r>
            <a:r>
              <a:rPr sz="1750" spc="-13">
                <a:latin typeface="Times New Roman"/>
                <a:cs typeface="Times New Roman"/>
              </a:rPr>
              <a:t>session</a:t>
            </a:r>
            <a:r>
              <a:rPr sz="1750" spc="-38">
                <a:latin typeface="Times New Roman"/>
                <a:cs typeface="Times New Roman"/>
              </a:rPr>
              <a:t> </a:t>
            </a:r>
            <a:r>
              <a:rPr sz="1750">
                <a:latin typeface="Times New Roman"/>
                <a:cs typeface="Times New Roman"/>
              </a:rPr>
              <a:t>is</a:t>
            </a:r>
            <a:r>
              <a:rPr sz="1750" spc="-63">
                <a:latin typeface="Times New Roman"/>
                <a:cs typeface="Times New Roman"/>
              </a:rPr>
              <a:t> </a:t>
            </a:r>
            <a:r>
              <a:rPr sz="1750">
                <a:latin typeface="Times New Roman"/>
                <a:cs typeface="Times New Roman"/>
              </a:rPr>
              <a:t>too</a:t>
            </a:r>
            <a:r>
              <a:rPr sz="1750" spc="-38">
                <a:latin typeface="Times New Roman"/>
                <a:cs typeface="Times New Roman"/>
              </a:rPr>
              <a:t> </a:t>
            </a:r>
            <a:r>
              <a:rPr sz="1750" spc="-13">
                <a:latin typeface="Times New Roman"/>
                <a:cs typeface="Times New Roman"/>
              </a:rPr>
              <a:t>short,</a:t>
            </a:r>
            <a:r>
              <a:rPr sz="1750" spc="-31">
                <a:latin typeface="Times New Roman"/>
                <a:cs typeface="Times New Roman"/>
              </a:rPr>
              <a:t> </a:t>
            </a:r>
            <a:r>
              <a:rPr sz="1750">
                <a:latin typeface="Times New Roman"/>
                <a:cs typeface="Times New Roman"/>
              </a:rPr>
              <a:t>you</a:t>
            </a:r>
            <a:r>
              <a:rPr sz="1750" spc="-38">
                <a:latin typeface="Times New Roman"/>
                <a:cs typeface="Times New Roman"/>
              </a:rPr>
              <a:t> </a:t>
            </a:r>
            <a:r>
              <a:rPr sz="1750">
                <a:latin typeface="Times New Roman"/>
                <a:cs typeface="Times New Roman"/>
              </a:rPr>
              <a:t>may</a:t>
            </a:r>
            <a:r>
              <a:rPr sz="1750" spc="-38">
                <a:latin typeface="Times New Roman"/>
                <a:cs typeface="Times New Roman"/>
              </a:rPr>
              <a:t> </a:t>
            </a:r>
            <a:r>
              <a:rPr sz="1750" spc="-13">
                <a:latin typeface="Times New Roman"/>
                <a:cs typeface="Times New Roman"/>
              </a:rPr>
              <a:t>receive</a:t>
            </a:r>
            <a:r>
              <a:rPr sz="1750" spc="-50">
                <a:latin typeface="Times New Roman"/>
                <a:cs typeface="Times New Roman"/>
              </a:rPr>
              <a:t> </a:t>
            </a:r>
            <a:r>
              <a:rPr sz="1750">
                <a:latin typeface="Times New Roman"/>
                <a:cs typeface="Times New Roman"/>
              </a:rPr>
              <a:t>a</a:t>
            </a:r>
            <a:r>
              <a:rPr sz="1750" spc="-50">
                <a:latin typeface="Times New Roman"/>
                <a:cs typeface="Times New Roman"/>
              </a:rPr>
              <a:t> </a:t>
            </a:r>
            <a:r>
              <a:rPr sz="1750" b="1">
                <a:solidFill>
                  <a:srgbClr val="FF0000"/>
                </a:solidFill>
                <a:latin typeface="Times New Roman"/>
                <a:cs typeface="Times New Roman"/>
              </a:rPr>
              <a:t>“</a:t>
            </a:r>
            <a:r>
              <a:rPr lang="en-US" sz="1750" b="1">
                <a:solidFill>
                  <a:srgbClr val="FF0000"/>
                </a:solidFill>
                <a:latin typeface="Times New Roman"/>
                <a:cs typeface="Times New Roman"/>
              </a:rPr>
              <a:t>No</a:t>
            </a:r>
            <a:r>
              <a:rPr sz="1750" b="1" spc="-38">
                <a:solidFill>
                  <a:srgbClr val="FF0000"/>
                </a:solidFill>
                <a:latin typeface="Times New Roman"/>
                <a:cs typeface="Times New Roman"/>
              </a:rPr>
              <a:t> </a:t>
            </a:r>
            <a:r>
              <a:rPr lang="en-US" sz="1750" b="1" spc="-38">
                <a:solidFill>
                  <a:srgbClr val="FF0000"/>
                </a:solidFill>
                <a:latin typeface="Times New Roman"/>
                <a:cs typeface="Times New Roman"/>
              </a:rPr>
              <a:t>A</a:t>
            </a:r>
            <a:r>
              <a:rPr lang="en-US" sz="1750" b="1" spc="-13">
                <a:solidFill>
                  <a:srgbClr val="FF0000"/>
                </a:solidFill>
                <a:latin typeface="Times New Roman"/>
                <a:cs typeface="Times New Roman"/>
              </a:rPr>
              <a:t>uthorization</a:t>
            </a:r>
            <a:r>
              <a:rPr sz="1750" b="1" spc="-31">
                <a:solidFill>
                  <a:srgbClr val="FF0000"/>
                </a:solidFill>
                <a:latin typeface="Times New Roman"/>
                <a:cs typeface="Times New Roman"/>
              </a:rPr>
              <a:t> </a:t>
            </a:r>
            <a:r>
              <a:rPr lang="en-US" sz="1750" b="1" spc="-31">
                <a:solidFill>
                  <a:srgbClr val="FF0000"/>
                </a:solidFill>
                <a:latin typeface="Times New Roman"/>
                <a:cs typeface="Times New Roman"/>
              </a:rPr>
              <a:t>A</a:t>
            </a:r>
            <a:r>
              <a:rPr lang="en-US" sz="1750" b="1" spc="-13">
                <a:solidFill>
                  <a:srgbClr val="FF0000"/>
                </a:solidFill>
                <a:latin typeface="Times New Roman"/>
                <a:cs typeface="Times New Roman"/>
              </a:rPr>
              <a:t>vailable</a:t>
            </a:r>
            <a:r>
              <a:rPr sz="1750" b="1" spc="-13">
                <a:solidFill>
                  <a:srgbClr val="FF0000"/>
                </a:solidFill>
                <a:latin typeface="Times New Roman"/>
                <a:cs typeface="Times New Roman"/>
              </a:rPr>
              <a:t>” </a:t>
            </a:r>
            <a:r>
              <a:rPr sz="1750" spc="-25">
                <a:latin typeface="Times New Roman"/>
                <a:cs typeface="Times New Roman"/>
              </a:rPr>
              <a:t>error</a:t>
            </a:r>
            <a:r>
              <a:rPr lang="en-US" sz="1750" spc="-25">
                <a:latin typeface="Times New Roman"/>
                <a:cs typeface="Times New Roman"/>
              </a:rPr>
              <a:t> message</a:t>
            </a:r>
            <a:r>
              <a:rPr sz="1750" spc="-25">
                <a:latin typeface="Times New Roman"/>
                <a:cs typeface="Times New Roman"/>
              </a:rPr>
              <a:t>.</a:t>
            </a:r>
            <a:r>
              <a:rPr sz="1750" spc="-38">
                <a:latin typeface="Times New Roman"/>
                <a:cs typeface="Times New Roman"/>
              </a:rPr>
              <a:t> </a:t>
            </a:r>
            <a:r>
              <a:rPr sz="1750">
                <a:latin typeface="Times New Roman"/>
                <a:cs typeface="Times New Roman"/>
              </a:rPr>
              <a:t>This</a:t>
            </a:r>
            <a:r>
              <a:rPr sz="1750" spc="-63">
                <a:latin typeface="Times New Roman"/>
                <a:cs typeface="Times New Roman"/>
              </a:rPr>
              <a:t> </a:t>
            </a:r>
            <a:r>
              <a:rPr sz="1750">
                <a:latin typeface="Times New Roman"/>
                <a:cs typeface="Times New Roman"/>
              </a:rPr>
              <a:t>is</a:t>
            </a:r>
            <a:r>
              <a:rPr sz="1750" spc="-56">
                <a:latin typeface="Times New Roman"/>
                <a:cs typeface="Times New Roman"/>
              </a:rPr>
              <a:t> </a:t>
            </a:r>
            <a:r>
              <a:rPr sz="1750">
                <a:latin typeface="Times New Roman"/>
                <a:cs typeface="Times New Roman"/>
              </a:rPr>
              <a:t>because</a:t>
            </a:r>
            <a:r>
              <a:rPr sz="1750" spc="-50">
                <a:latin typeface="Times New Roman"/>
                <a:cs typeface="Times New Roman"/>
              </a:rPr>
              <a:t> </a:t>
            </a:r>
            <a:r>
              <a:rPr sz="1750">
                <a:latin typeface="Times New Roman"/>
                <a:cs typeface="Times New Roman"/>
              </a:rPr>
              <a:t>the</a:t>
            </a:r>
            <a:r>
              <a:rPr sz="1750" spc="-44">
                <a:latin typeface="Times New Roman"/>
                <a:cs typeface="Times New Roman"/>
              </a:rPr>
              <a:t> </a:t>
            </a:r>
            <a:r>
              <a:rPr sz="1750" spc="-13">
                <a:latin typeface="Times New Roman"/>
                <a:cs typeface="Times New Roman"/>
              </a:rPr>
              <a:t>authorizations </a:t>
            </a:r>
            <a:r>
              <a:rPr sz="1750">
                <a:latin typeface="Times New Roman"/>
                <a:cs typeface="Times New Roman"/>
              </a:rPr>
              <a:t>for</a:t>
            </a:r>
            <a:r>
              <a:rPr sz="1750" spc="-69">
                <a:latin typeface="Times New Roman"/>
                <a:cs typeface="Times New Roman"/>
              </a:rPr>
              <a:t> </a:t>
            </a:r>
            <a:r>
              <a:rPr sz="1750" spc="-13">
                <a:latin typeface="Times New Roman"/>
                <a:cs typeface="Times New Roman"/>
              </a:rPr>
              <a:t>services</a:t>
            </a:r>
            <a:r>
              <a:rPr sz="1750" spc="-50">
                <a:latin typeface="Times New Roman"/>
                <a:cs typeface="Times New Roman"/>
              </a:rPr>
              <a:t> </a:t>
            </a:r>
            <a:r>
              <a:rPr sz="1750">
                <a:latin typeface="Times New Roman"/>
                <a:cs typeface="Times New Roman"/>
              </a:rPr>
              <a:t>have</a:t>
            </a:r>
            <a:r>
              <a:rPr sz="1750" spc="-38">
                <a:latin typeface="Times New Roman"/>
                <a:cs typeface="Times New Roman"/>
              </a:rPr>
              <a:t> </a:t>
            </a:r>
            <a:r>
              <a:rPr sz="1750">
                <a:latin typeface="Times New Roman"/>
                <a:cs typeface="Times New Roman"/>
              </a:rPr>
              <a:t>both</a:t>
            </a:r>
            <a:r>
              <a:rPr sz="1750" spc="-25">
                <a:latin typeface="Times New Roman"/>
                <a:cs typeface="Times New Roman"/>
              </a:rPr>
              <a:t> </a:t>
            </a:r>
            <a:r>
              <a:rPr sz="1750">
                <a:latin typeface="Times New Roman"/>
                <a:cs typeface="Times New Roman"/>
              </a:rPr>
              <a:t>a</a:t>
            </a:r>
            <a:r>
              <a:rPr sz="1750" spc="-38">
                <a:latin typeface="Times New Roman"/>
                <a:cs typeface="Times New Roman"/>
              </a:rPr>
              <a:t> </a:t>
            </a:r>
            <a:r>
              <a:rPr sz="1750" spc="-25">
                <a:latin typeface="Times New Roman"/>
                <a:cs typeface="Times New Roman"/>
              </a:rPr>
              <a:t>minimum</a:t>
            </a:r>
            <a:r>
              <a:rPr sz="1750" spc="-69">
                <a:latin typeface="Times New Roman"/>
                <a:cs typeface="Times New Roman"/>
              </a:rPr>
              <a:t> </a:t>
            </a:r>
            <a:r>
              <a:rPr sz="1750">
                <a:latin typeface="Times New Roman"/>
                <a:cs typeface="Times New Roman"/>
              </a:rPr>
              <a:t>and</a:t>
            </a:r>
            <a:r>
              <a:rPr sz="1750" spc="-25">
                <a:latin typeface="Times New Roman"/>
                <a:cs typeface="Times New Roman"/>
              </a:rPr>
              <a:t> maximum</a:t>
            </a:r>
            <a:r>
              <a:rPr sz="1750" spc="-63">
                <a:latin typeface="Times New Roman"/>
                <a:cs typeface="Times New Roman"/>
              </a:rPr>
              <a:t> </a:t>
            </a:r>
            <a:r>
              <a:rPr sz="1750">
                <a:latin typeface="Times New Roman"/>
                <a:cs typeface="Times New Roman"/>
              </a:rPr>
              <a:t>allowed</a:t>
            </a:r>
            <a:r>
              <a:rPr sz="1750" spc="-31">
                <a:latin typeface="Times New Roman"/>
                <a:cs typeface="Times New Roman"/>
              </a:rPr>
              <a:t> </a:t>
            </a:r>
            <a:r>
              <a:rPr sz="1750" spc="-25">
                <a:latin typeface="Times New Roman"/>
                <a:cs typeface="Times New Roman"/>
              </a:rPr>
              <a:t>time</a:t>
            </a:r>
            <a:r>
              <a:rPr sz="1750" spc="-31">
                <a:latin typeface="Times New Roman"/>
                <a:cs typeface="Times New Roman"/>
              </a:rPr>
              <a:t> </a:t>
            </a:r>
            <a:r>
              <a:rPr sz="1750">
                <a:latin typeface="Times New Roman"/>
                <a:cs typeface="Times New Roman"/>
              </a:rPr>
              <a:t>for</a:t>
            </a:r>
            <a:r>
              <a:rPr sz="1750" spc="-56">
                <a:latin typeface="Times New Roman"/>
                <a:cs typeface="Times New Roman"/>
              </a:rPr>
              <a:t> </a:t>
            </a:r>
            <a:r>
              <a:rPr sz="1750" spc="-13">
                <a:latin typeface="Times New Roman"/>
                <a:cs typeface="Times New Roman"/>
              </a:rPr>
              <a:t>services.</a:t>
            </a:r>
            <a:r>
              <a:rPr sz="1750" spc="-25">
                <a:latin typeface="Times New Roman"/>
                <a:cs typeface="Times New Roman"/>
              </a:rPr>
              <a:t> </a:t>
            </a:r>
            <a:r>
              <a:rPr sz="1750" spc="-13">
                <a:latin typeface="Times New Roman"/>
                <a:cs typeface="Times New Roman"/>
              </a:rPr>
              <a:t>Confirm</a:t>
            </a:r>
            <a:r>
              <a:rPr sz="1750" spc="-69">
                <a:latin typeface="Times New Roman"/>
                <a:cs typeface="Times New Roman"/>
              </a:rPr>
              <a:t> </a:t>
            </a:r>
            <a:r>
              <a:rPr sz="1750">
                <a:latin typeface="Times New Roman"/>
                <a:cs typeface="Times New Roman"/>
              </a:rPr>
              <a:t>with</a:t>
            </a:r>
            <a:r>
              <a:rPr sz="1750" spc="-25">
                <a:latin typeface="Times New Roman"/>
                <a:cs typeface="Times New Roman"/>
              </a:rPr>
              <a:t> </a:t>
            </a:r>
            <a:r>
              <a:rPr sz="1750">
                <a:latin typeface="Times New Roman"/>
                <a:cs typeface="Times New Roman"/>
              </a:rPr>
              <a:t>your</a:t>
            </a:r>
            <a:r>
              <a:rPr sz="1750" spc="-56">
                <a:latin typeface="Times New Roman"/>
                <a:cs typeface="Times New Roman"/>
              </a:rPr>
              <a:t> </a:t>
            </a:r>
            <a:r>
              <a:rPr sz="1750">
                <a:latin typeface="Times New Roman"/>
                <a:cs typeface="Times New Roman"/>
              </a:rPr>
              <a:t>Case</a:t>
            </a:r>
            <a:r>
              <a:rPr sz="1750" spc="-38">
                <a:latin typeface="Times New Roman"/>
                <a:cs typeface="Times New Roman"/>
              </a:rPr>
              <a:t> </a:t>
            </a:r>
            <a:r>
              <a:rPr sz="1750">
                <a:latin typeface="Times New Roman"/>
                <a:cs typeface="Times New Roman"/>
              </a:rPr>
              <a:t>Manager</a:t>
            </a:r>
            <a:r>
              <a:rPr sz="1750" spc="-50">
                <a:latin typeface="Times New Roman"/>
                <a:cs typeface="Times New Roman"/>
              </a:rPr>
              <a:t> </a:t>
            </a:r>
            <a:r>
              <a:rPr sz="1750" spc="-25">
                <a:latin typeface="Times New Roman"/>
                <a:cs typeface="Times New Roman"/>
              </a:rPr>
              <a:t>what </a:t>
            </a:r>
            <a:r>
              <a:rPr sz="1750">
                <a:latin typeface="Times New Roman"/>
                <a:cs typeface="Times New Roman"/>
              </a:rPr>
              <a:t>the</a:t>
            </a:r>
            <a:r>
              <a:rPr sz="1750" spc="-69">
                <a:latin typeface="Times New Roman"/>
                <a:cs typeface="Times New Roman"/>
              </a:rPr>
              <a:t> </a:t>
            </a:r>
            <a:r>
              <a:rPr sz="1750" spc="-25">
                <a:latin typeface="Times New Roman"/>
                <a:cs typeface="Times New Roman"/>
              </a:rPr>
              <a:t>minimum</a:t>
            </a:r>
            <a:r>
              <a:rPr sz="1750" spc="-69">
                <a:latin typeface="Times New Roman"/>
                <a:cs typeface="Times New Roman"/>
              </a:rPr>
              <a:t> </a:t>
            </a:r>
            <a:r>
              <a:rPr sz="1750">
                <a:latin typeface="Times New Roman"/>
                <a:cs typeface="Times New Roman"/>
              </a:rPr>
              <a:t>allowed</a:t>
            </a:r>
            <a:r>
              <a:rPr sz="1750" spc="-31">
                <a:latin typeface="Times New Roman"/>
                <a:cs typeface="Times New Roman"/>
              </a:rPr>
              <a:t> </a:t>
            </a:r>
            <a:r>
              <a:rPr sz="1750" spc="-25">
                <a:latin typeface="Times New Roman"/>
                <a:cs typeface="Times New Roman"/>
              </a:rPr>
              <a:t>time</a:t>
            </a:r>
            <a:r>
              <a:rPr sz="1750" spc="-44">
                <a:latin typeface="Times New Roman"/>
                <a:cs typeface="Times New Roman"/>
              </a:rPr>
              <a:t> </a:t>
            </a:r>
            <a:r>
              <a:rPr sz="1750">
                <a:latin typeface="Times New Roman"/>
                <a:cs typeface="Times New Roman"/>
              </a:rPr>
              <a:t>for</a:t>
            </a:r>
            <a:r>
              <a:rPr sz="1750" spc="-63">
                <a:latin typeface="Times New Roman"/>
                <a:cs typeface="Times New Roman"/>
              </a:rPr>
              <a:t> </a:t>
            </a:r>
            <a:r>
              <a:rPr sz="1750">
                <a:latin typeface="Times New Roman"/>
                <a:cs typeface="Times New Roman"/>
              </a:rPr>
              <a:t>your</a:t>
            </a:r>
            <a:r>
              <a:rPr sz="1750" spc="-63">
                <a:latin typeface="Times New Roman"/>
                <a:cs typeface="Times New Roman"/>
              </a:rPr>
              <a:t> </a:t>
            </a:r>
            <a:r>
              <a:rPr sz="1750" spc="-13">
                <a:latin typeface="Times New Roman"/>
                <a:cs typeface="Times New Roman"/>
              </a:rPr>
              <a:t>sessions</a:t>
            </a:r>
            <a:r>
              <a:rPr sz="1750" spc="-63">
                <a:latin typeface="Times New Roman"/>
                <a:cs typeface="Times New Roman"/>
              </a:rPr>
              <a:t> </a:t>
            </a:r>
            <a:r>
              <a:rPr sz="1750">
                <a:latin typeface="Times New Roman"/>
                <a:cs typeface="Times New Roman"/>
              </a:rPr>
              <a:t>is,</a:t>
            </a:r>
            <a:r>
              <a:rPr sz="1750" spc="-31">
                <a:latin typeface="Times New Roman"/>
                <a:cs typeface="Times New Roman"/>
              </a:rPr>
              <a:t> </a:t>
            </a:r>
            <a:r>
              <a:rPr sz="1750">
                <a:latin typeface="Times New Roman"/>
                <a:cs typeface="Times New Roman"/>
              </a:rPr>
              <a:t>if</a:t>
            </a:r>
            <a:r>
              <a:rPr sz="1750" spc="-63">
                <a:latin typeface="Times New Roman"/>
                <a:cs typeface="Times New Roman"/>
              </a:rPr>
              <a:t> </a:t>
            </a:r>
            <a:r>
              <a:rPr sz="1750">
                <a:latin typeface="Times New Roman"/>
                <a:cs typeface="Times New Roman"/>
              </a:rPr>
              <a:t>it</a:t>
            </a:r>
            <a:r>
              <a:rPr sz="1750" spc="-75">
                <a:latin typeface="Times New Roman"/>
                <a:cs typeface="Times New Roman"/>
              </a:rPr>
              <a:t> </a:t>
            </a:r>
            <a:r>
              <a:rPr sz="1750" spc="-13">
                <a:latin typeface="Times New Roman"/>
                <a:cs typeface="Times New Roman"/>
              </a:rPr>
              <a:t>seems</a:t>
            </a:r>
            <a:r>
              <a:rPr sz="1750" spc="-56">
                <a:latin typeface="Times New Roman"/>
                <a:cs typeface="Times New Roman"/>
              </a:rPr>
              <a:t> </a:t>
            </a:r>
            <a:r>
              <a:rPr sz="1750" spc="-13">
                <a:latin typeface="Times New Roman"/>
                <a:cs typeface="Times New Roman"/>
              </a:rPr>
              <a:t>that</a:t>
            </a:r>
            <a:r>
              <a:rPr sz="1750" spc="-75">
                <a:latin typeface="Times New Roman"/>
                <a:cs typeface="Times New Roman"/>
              </a:rPr>
              <a:t> </a:t>
            </a:r>
            <a:r>
              <a:rPr sz="1750">
                <a:latin typeface="Times New Roman"/>
                <a:cs typeface="Times New Roman"/>
              </a:rPr>
              <a:t>your</a:t>
            </a:r>
            <a:r>
              <a:rPr sz="1750" spc="-63">
                <a:latin typeface="Times New Roman"/>
                <a:cs typeface="Times New Roman"/>
              </a:rPr>
              <a:t> </a:t>
            </a:r>
            <a:r>
              <a:rPr sz="1750" spc="-13">
                <a:latin typeface="Times New Roman"/>
                <a:cs typeface="Times New Roman"/>
              </a:rPr>
              <a:t>session</a:t>
            </a:r>
            <a:r>
              <a:rPr sz="1750" spc="-31">
                <a:latin typeface="Times New Roman"/>
                <a:cs typeface="Times New Roman"/>
              </a:rPr>
              <a:t> </a:t>
            </a:r>
            <a:r>
              <a:rPr sz="1750">
                <a:latin typeface="Times New Roman"/>
                <a:cs typeface="Times New Roman"/>
              </a:rPr>
              <a:t>may</a:t>
            </a:r>
            <a:r>
              <a:rPr sz="1750" spc="-38">
                <a:latin typeface="Times New Roman"/>
                <a:cs typeface="Times New Roman"/>
              </a:rPr>
              <a:t> </a:t>
            </a:r>
            <a:r>
              <a:rPr sz="1750">
                <a:latin typeface="Times New Roman"/>
                <a:cs typeface="Times New Roman"/>
              </a:rPr>
              <a:t>be</a:t>
            </a:r>
            <a:r>
              <a:rPr sz="1750" spc="-44">
                <a:latin typeface="Times New Roman"/>
                <a:cs typeface="Times New Roman"/>
              </a:rPr>
              <a:t> </a:t>
            </a:r>
            <a:r>
              <a:rPr sz="1750">
                <a:latin typeface="Times New Roman"/>
                <a:cs typeface="Times New Roman"/>
              </a:rPr>
              <a:t>too</a:t>
            </a:r>
            <a:r>
              <a:rPr sz="1750" spc="-31">
                <a:latin typeface="Times New Roman"/>
                <a:cs typeface="Times New Roman"/>
              </a:rPr>
              <a:t> </a:t>
            </a:r>
            <a:r>
              <a:rPr sz="1750" spc="-13">
                <a:latin typeface="Times New Roman"/>
                <a:cs typeface="Times New Roman"/>
              </a:rPr>
              <a:t>short.</a:t>
            </a:r>
            <a:endParaRPr sz="1750">
              <a:latin typeface="Times New Roman"/>
              <a:cs typeface="Times New Roman"/>
            </a:endParaRPr>
          </a:p>
          <a:p>
            <a:pPr>
              <a:lnSpc>
                <a:spcPct val="100000"/>
              </a:lnSpc>
            </a:pPr>
            <a:endParaRPr sz="1750">
              <a:latin typeface="Times New Roman"/>
              <a:cs typeface="Times New Roman"/>
            </a:endParaRPr>
          </a:p>
          <a:p>
            <a:pPr>
              <a:lnSpc>
                <a:spcPct val="100000"/>
              </a:lnSpc>
              <a:spcBef>
                <a:spcPts val="25"/>
              </a:spcBef>
            </a:pPr>
            <a:endParaRPr sz="1750">
              <a:latin typeface="Times New Roman"/>
              <a:cs typeface="Times New Roman"/>
            </a:endParaRPr>
          </a:p>
          <a:p>
            <a:pPr marL="206375" indent="-190500" algn="just">
              <a:lnSpc>
                <a:spcPct val="100000"/>
              </a:lnSpc>
              <a:spcBef>
                <a:spcPts val="6"/>
              </a:spcBef>
              <a:buAutoNum type="arabicPeriod" startAt="2"/>
              <a:tabLst>
                <a:tab pos="206375" algn="l"/>
              </a:tabLst>
            </a:pPr>
            <a:r>
              <a:rPr sz="1750" b="1" u="sng">
                <a:uFill>
                  <a:solidFill>
                    <a:srgbClr val="000000"/>
                  </a:solidFill>
                </a:uFill>
                <a:latin typeface="Times New Roman"/>
                <a:cs typeface="Times New Roman"/>
              </a:rPr>
              <a:t>Out</a:t>
            </a:r>
            <a:r>
              <a:rPr sz="1750" b="1" u="sng" spc="-13">
                <a:uFill>
                  <a:solidFill>
                    <a:srgbClr val="000000"/>
                  </a:solidFill>
                </a:uFill>
                <a:latin typeface="Times New Roman"/>
                <a:cs typeface="Times New Roman"/>
              </a:rPr>
              <a:t> </a:t>
            </a:r>
            <a:r>
              <a:rPr sz="1750" b="1" u="sng">
                <a:uFill>
                  <a:solidFill>
                    <a:srgbClr val="000000"/>
                  </a:solidFill>
                </a:uFill>
                <a:latin typeface="Times New Roman"/>
                <a:cs typeface="Times New Roman"/>
              </a:rPr>
              <a:t>Of</a:t>
            </a:r>
            <a:r>
              <a:rPr sz="1750" b="1" u="sng" spc="13">
                <a:uFill>
                  <a:solidFill>
                    <a:srgbClr val="000000"/>
                  </a:solidFill>
                </a:uFill>
                <a:latin typeface="Times New Roman"/>
                <a:cs typeface="Times New Roman"/>
              </a:rPr>
              <a:t> </a:t>
            </a:r>
            <a:r>
              <a:rPr sz="1750" b="1" u="sng" spc="-13">
                <a:uFill>
                  <a:solidFill>
                    <a:srgbClr val="000000"/>
                  </a:solidFill>
                </a:uFill>
                <a:latin typeface="Times New Roman"/>
                <a:cs typeface="Times New Roman"/>
              </a:rPr>
              <a:t>Hours</a:t>
            </a:r>
            <a:endParaRPr sz="1750" b="1">
              <a:latin typeface="Times New Roman"/>
              <a:cs typeface="Times New Roman"/>
            </a:endParaRPr>
          </a:p>
          <a:p>
            <a:pPr marL="206375" marR="248444">
              <a:lnSpc>
                <a:spcPct val="166700"/>
              </a:lnSpc>
            </a:pPr>
            <a:r>
              <a:rPr sz="1750">
                <a:latin typeface="Times New Roman"/>
                <a:cs typeface="Times New Roman"/>
              </a:rPr>
              <a:t>If</a:t>
            </a:r>
            <a:r>
              <a:rPr sz="1750" spc="-69">
                <a:latin typeface="Times New Roman"/>
                <a:cs typeface="Times New Roman"/>
              </a:rPr>
              <a:t> </a:t>
            </a:r>
            <a:r>
              <a:rPr sz="1750">
                <a:latin typeface="Times New Roman"/>
                <a:cs typeface="Times New Roman"/>
              </a:rPr>
              <a:t>your</a:t>
            </a:r>
            <a:r>
              <a:rPr sz="1750" spc="-50">
                <a:latin typeface="Times New Roman"/>
                <a:cs typeface="Times New Roman"/>
              </a:rPr>
              <a:t> </a:t>
            </a:r>
            <a:r>
              <a:rPr sz="1750">
                <a:latin typeface="Times New Roman"/>
                <a:cs typeface="Times New Roman"/>
              </a:rPr>
              <a:t>case</a:t>
            </a:r>
            <a:r>
              <a:rPr sz="1750" spc="-31">
                <a:latin typeface="Times New Roman"/>
                <a:cs typeface="Times New Roman"/>
              </a:rPr>
              <a:t> </a:t>
            </a:r>
            <a:r>
              <a:rPr sz="1750">
                <a:latin typeface="Times New Roman"/>
                <a:cs typeface="Times New Roman"/>
              </a:rPr>
              <a:t>is</a:t>
            </a:r>
            <a:r>
              <a:rPr sz="1750" spc="-50">
                <a:latin typeface="Times New Roman"/>
                <a:cs typeface="Times New Roman"/>
              </a:rPr>
              <a:t> </a:t>
            </a:r>
            <a:r>
              <a:rPr sz="1750">
                <a:latin typeface="Times New Roman"/>
                <a:cs typeface="Times New Roman"/>
              </a:rPr>
              <a:t>out</a:t>
            </a:r>
            <a:r>
              <a:rPr sz="1750" spc="-63">
                <a:latin typeface="Times New Roman"/>
                <a:cs typeface="Times New Roman"/>
              </a:rPr>
              <a:t> </a:t>
            </a:r>
            <a:r>
              <a:rPr sz="1750">
                <a:latin typeface="Times New Roman"/>
                <a:cs typeface="Times New Roman"/>
              </a:rPr>
              <a:t>of</a:t>
            </a:r>
            <a:r>
              <a:rPr sz="1750" spc="-50">
                <a:latin typeface="Times New Roman"/>
                <a:cs typeface="Times New Roman"/>
              </a:rPr>
              <a:t> </a:t>
            </a:r>
            <a:r>
              <a:rPr sz="1750" spc="-25">
                <a:latin typeface="Times New Roman"/>
                <a:cs typeface="Times New Roman"/>
              </a:rPr>
              <a:t>billable</a:t>
            </a:r>
            <a:r>
              <a:rPr sz="1750" spc="-31">
                <a:latin typeface="Times New Roman"/>
                <a:cs typeface="Times New Roman"/>
              </a:rPr>
              <a:t> </a:t>
            </a:r>
            <a:r>
              <a:rPr sz="1750">
                <a:latin typeface="Times New Roman"/>
                <a:cs typeface="Times New Roman"/>
              </a:rPr>
              <a:t>hours,</a:t>
            </a:r>
            <a:r>
              <a:rPr sz="1750" spc="-25">
                <a:latin typeface="Times New Roman"/>
                <a:cs typeface="Times New Roman"/>
              </a:rPr>
              <a:t> </a:t>
            </a:r>
            <a:r>
              <a:rPr lang="en-US" sz="1750" spc="-13">
                <a:latin typeface="Times New Roman"/>
                <a:cs typeface="Times New Roman"/>
              </a:rPr>
              <a:t>you will see a </a:t>
            </a:r>
            <a:r>
              <a:rPr lang="en-US" sz="1750" b="1" spc="-13">
                <a:solidFill>
                  <a:srgbClr val="FF0000"/>
                </a:solidFill>
                <a:latin typeface="Times New Roman"/>
                <a:cs typeface="Times New Roman"/>
              </a:rPr>
              <a:t>“No Authorization For This Case” </a:t>
            </a:r>
            <a:r>
              <a:rPr lang="en-US" sz="1750" spc="-13">
                <a:latin typeface="Times New Roman"/>
                <a:cs typeface="Times New Roman"/>
              </a:rPr>
              <a:t>error message</a:t>
            </a:r>
            <a:r>
              <a:rPr sz="1750" spc="-13">
                <a:latin typeface="Times New Roman"/>
                <a:cs typeface="Times New Roman"/>
              </a:rPr>
              <a:t>.</a:t>
            </a:r>
            <a:r>
              <a:rPr sz="1750" spc="-25">
                <a:latin typeface="Times New Roman"/>
                <a:cs typeface="Times New Roman"/>
              </a:rPr>
              <a:t> </a:t>
            </a:r>
            <a:r>
              <a:rPr sz="1750" spc="-13">
                <a:latin typeface="Times New Roman"/>
                <a:cs typeface="Times New Roman"/>
              </a:rPr>
              <a:t>Confirm</a:t>
            </a:r>
            <a:r>
              <a:rPr sz="1750" spc="-63">
                <a:latin typeface="Times New Roman"/>
                <a:cs typeface="Times New Roman"/>
              </a:rPr>
              <a:t> </a:t>
            </a:r>
            <a:r>
              <a:rPr sz="1750">
                <a:latin typeface="Times New Roman"/>
                <a:cs typeface="Times New Roman"/>
              </a:rPr>
              <a:t>with</a:t>
            </a:r>
            <a:r>
              <a:rPr sz="1750" spc="-19">
                <a:latin typeface="Times New Roman"/>
                <a:cs typeface="Times New Roman"/>
              </a:rPr>
              <a:t> </a:t>
            </a:r>
            <a:r>
              <a:rPr sz="1750">
                <a:latin typeface="Times New Roman"/>
                <a:cs typeface="Times New Roman"/>
              </a:rPr>
              <a:t>your</a:t>
            </a:r>
            <a:r>
              <a:rPr sz="1750" spc="-50">
                <a:latin typeface="Times New Roman"/>
                <a:cs typeface="Times New Roman"/>
              </a:rPr>
              <a:t> </a:t>
            </a:r>
            <a:r>
              <a:rPr sz="1750">
                <a:latin typeface="Times New Roman"/>
                <a:cs typeface="Times New Roman"/>
              </a:rPr>
              <a:t>Case</a:t>
            </a:r>
            <a:r>
              <a:rPr sz="1750" spc="-38">
                <a:latin typeface="Times New Roman"/>
                <a:cs typeface="Times New Roman"/>
              </a:rPr>
              <a:t> </a:t>
            </a:r>
            <a:r>
              <a:rPr sz="1750">
                <a:latin typeface="Times New Roman"/>
                <a:cs typeface="Times New Roman"/>
              </a:rPr>
              <a:t>Manager</a:t>
            </a:r>
            <a:r>
              <a:rPr sz="1750" spc="-50">
                <a:latin typeface="Times New Roman"/>
                <a:cs typeface="Times New Roman"/>
              </a:rPr>
              <a:t> </a:t>
            </a:r>
            <a:r>
              <a:rPr sz="1750" spc="-13">
                <a:latin typeface="Times New Roman"/>
                <a:cs typeface="Times New Roman"/>
              </a:rPr>
              <a:t>that</a:t>
            </a:r>
            <a:r>
              <a:rPr sz="1750" spc="-63">
                <a:latin typeface="Times New Roman"/>
                <a:cs typeface="Times New Roman"/>
              </a:rPr>
              <a:t> </a:t>
            </a:r>
            <a:r>
              <a:rPr sz="1750" spc="-13">
                <a:latin typeface="Times New Roman"/>
                <a:cs typeface="Times New Roman"/>
              </a:rPr>
              <a:t>there</a:t>
            </a:r>
            <a:r>
              <a:rPr sz="1750" spc="-31">
                <a:latin typeface="Times New Roman"/>
                <a:cs typeface="Times New Roman"/>
              </a:rPr>
              <a:t> are still</a:t>
            </a:r>
            <a:r>
              <a:rPr sz="1750" spc="-75">
                <a:latin typeface="Times New Roman"/>
                <a:cs typeface="Times New Roman"/>
              </a:rPr>
              <a:t> </a:t>
            </a:r>
            <a:r>
              <a:rPr sz="1750" spc="-25">
                <a:latin typeface="Times New Roman"/>
                <a:cs typeface="Times New Roman"/>
              </a:rPr>
              <a:t>billable</a:t>
            </a:r>
            <a:r>
              <a:rPr sz="1750" spc="-56">
                <a:latin typeface="Times New Roman"/>
                <a:cs typeface="Times New Roman"/>
              </a:rPr>
              <a:t> </a:t>
            </a:r>
            <a:r>
              <a:rPr sz="1750">
                <a:latin typeface="Times New Roman"/>
                <a:cs typeface="Times New Roman"/>
              </a:rPr>
              <a:t>hours</a:t>
            </a:r>
            <a:r>
              <a:rPr sz="1750" spc="-56">
                <a:latin typeface="Times New Roman"/>
                <a:cs typeface="Times New Roman"/>
              </a:rPr>
              <a:t> </a:t>
            </a:r>
            <a:r>
              <a:rPr sz="1750" spc="-13">
                <a:latin typeface="Times New Roman"/>
                <a:cs typeface="Times New Roman"/>
              </a:rPr>
              <a:t>available</a:t>
            </a:r>
            <a:r>
              <a:rPr sz="1750" spc="-50">
                <a:latin typeface="Times New Roman"/>
                <a:cs typeface="Times New Roman"/>
              </a:rPr>
              <a:t> </a:t>
            </a:r>
            <a:r>
              <a:rPr sz="1750">
                <a:latin typeface="Times New Roman"/>
                <a:cs typeface="Times New Roman"/>
              </a:rPr>
              <a:t>for</a:t>
            </a:r>
            <a:r>
              <a:rPr sz="1750" spc="-56">
                <a:latin typeface="Times New Roman"/>
                <a:cs typeface="Times New Roman"/>
              </a:rPr>
              <a:t> </a:t>
            </a:r>
            <a:r>
              <a:rPr sz="1750">
                <a:latin typeface="Times New Roman"/>
                <a:cs typeface="Times New Roman"/>
              </a:rPr>
              <a:t>the</a:t>
            </a:r>
            <a:r>
              <a:rPr sz="1750" spc="-50">
                <a:latin typeface="Times New Roman"/>
                <a:cs typeface="Times New Roman"/>
              </a:rPr>
              <a:t> </a:t>
            </a:r>
            <a:r>
              <a:rPr sz="1750" spc="-13">
                <a:latin typeface="Times New Roman"/>
                <a:cs typeface="Times New Roman"/>
              </a:rPr>
              <a:t>session</a:t>
            </a:r>
            <a:r>
              <a:rPr sz="1750" spc="-31">
                <a:latin typeface="Times New Roman"/>
                <a:cs typeface="Times New Roman"/>
              </a:rPr>
              <a:t> </a:t>
            </a:r>
            <a:r>
              <a:rPr sz="1750" spc="-13">
                <a:latin typeface="Times New Roman"/>
                <a:cs typeface="Times New Roman"/>
              </a:rPr>
              <a:t>that</a:t>
            </a:r>
            <a:r>
              <a:rPr sz="1750" spc="-75">
                <a:latin typeface="Times New Roman"/>
                <a:cs typeface="Times New Roman"/>
              </a:rPr>
              <a:t> </a:t>
            </a:r>
            <a:r>
              <a:rPr sz="1750">
                <a:latin typeface="Times New Roman"/>
                <a:cs typeface="Times New Roman"/>
              </a:rPr>
              <a:t>you’re</a:t>
            </a:r>
            <a:r>
              <a:rPr sz="1750" spc="-44">
                <a:latin typeface="Times New Roman"/>
                <a:cs typeface="Times New Roman"/>
              </a:rPr>
              <a:t> </a:t>
            </a:r>
            <a:r>
              <a:rPr sz="1750" spc="-13">
                <a:latin typeface="Times New Roman"/>
                <a:cs typeface="Times New Roman"/>
              </a:rPr>
              <a:t>trying</a:t>
            </a:r>
            <a:r>
              <a:rPr sz="1750" spc="-31">
                <a:latin typeface="Times New Roman"/>
                <a:cs typeface="Times New Roman"/>
              </a:rPr>
              <a:t> </a:t>
            </a:r>
            <a:r>
              <a:rPr sz="1750">
                <a:latin typeface="Times New Roman"/>
                <a:cs typeface="Times New Roman"/>
              </a:rPr>
              <a:t>to</a:t>
            </a:r>
            <a:r>
              <a:rPr sz="1750" spc="-31">
                <a:latin typeface="Times New Roman"/>
                <a:cs typeface="Times New Roman"/>
              </a:rPr>
              <a:t> </a:t>
            </a:r>
            <a:r>
              <a:rPr sz="1750" spc="-13">
                <a:latin typeface="Times New Roman"/>
                <a:cs typeface="Times New Roman"/>
              </a:rPr>
              <a:t>enter.</a:t>
            </a:r>
            <a:endParaRPr sz="1750">
              <a:latin typeface="Times New Roman"/>
              <a:cs typeface="Times New Roman"/>
            </a:endParaRPr>
          </a:p>
        </p:txBody>
      </p:sp>
    </p:spTree>
    <p:extLst>
      <p:ext uri="{BB962C8B-B14F-4D97-AF65-F5344CB8AC3E}">
        <p14:creationId xmlns:p14="http://schemas.microsoft.com/office/powerpoint/2010/main" val="3337887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F0D8A87-9625-56FA-6A7E-12642E61E8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5768" y="6303557"/>
            <a:ext cx="2004915" cy="359626"/>
          </a:xfrm>
          <a:prstGeom prst="rect">
            <a:avLst/>
          </a:prstGeom>
        </p:spPr>
      </p:pic>
      <p:sp>
        <p:nvSpPr>
          <p:cNvPr id="4" name="object 4">
            <a:extLst>
              <a:ext uri="{FF2B5EF4-FFF2-40B4-BE49-F238E27FC236}">
                <a16:creationId xmlns:a16="http://schemas.microsoft.com/office/drawing/2014/main" id="{5939331B-78F6-EAD8-6232-F095BD7CD9A0}"/>
              </a:ext>
            </a:extLst>
          </p:cNvPr>
          <p:cNvSpPr txBox="1"/>
          <p:nvPr/>
        </p:nvSpPr>
        <p:spPr>
          <a:xfrm>
            <a:off x="3035252" y="512903"/>
            <a:ext cx="6242324" cy="554639"/>
          </a:xfrm>
          <a:prstGeom prst="rect">
            <a:avLst/>
          </a:prstGeom>
        </p:spPr>
        <p:txBody>
          <a:bodyPr vert="horz" wrap="square" lIns="0" tIns="15875" rIns="0" bIns="0" rtlCol="0" anchor="t">
            <a:spAutoFit/>
          </a:bodyPr>
          <a:lstStyle/>
          <a:p>
            <a:pPr marL="15875" algn="ctr">
              <a:lnSpc>
                <a:spcPct val="100000"/>
              </a:lnSpc>
              <a:spcBef>
                <a:spcPts val="125"/>
              </a:spcBef>
            </a:pPr>
            <a:r>
              <a:rPr sz="3500" b="1" u="sng">
                <a:uFill>
                  <a:solidFill>
                    <a:srgbClr val="000000"/>
                  </a:solidFill>
                </a:uFill>
                <a:latin typeface="Times New Roman"/>
                <a:cs typeface="Times New Roman"/>
              </a:rPr>
              <a:t>Service</a:t>
            </a:r>
            <a:r>
              <a:rPr sz="3500" b="1" u="sng" spc="-44">
                <a:uFill>
                  <a:solidFill>
                    <a:srgbClr val="000000"/>
                  </a:solidFill>
                </a:uFill>
                <a:latin typeface="Times New Roman"/>
                <a:cs typeface="Times New Roman"/>
              </a:rPr>
              <a:t> </a:t>
            </a:r>
            <a:r>
              <a:rPr sz="3500" b="1" u="sng">
                <a:uFill>
                  <a:solidFill>
                    <a:srgbClr val="000000"/>
                  </a:solidFill>
                </a:uFill>
                <a:latin typeface="Times New Roman"/>
                <a:cs typeface="Times New Roman"/>
              </a:rPr>
              <a:t>T</a:t>
            </a:r>
            <a:r>
              <a:rPr sz="3500" b="1">
                <a:latin typeface="Times New Roman"/>
                <a:cs typeface="Times New Roman"/>
              </a:rPr>
              <a:t>y</a:t>
            </a:r>
            <a:r>
              <a:rPr sz="3500" b="1" u="sng">
                <a:uFill>
                  <a:solidFill>
                    <a:srgbClr val="000000"/>
                  </a:solidFill>
                </a:uFill>
                <a:latin typeface="Times New Roman"/>
                <a:cs typeface="Times New Roman"/>
              </a:rPr>
              <a:t>pe</a:t>
            </a:r>
            <a:r>
              <a:rPr sz="3500" b="1" u="sng" spc="-38">
                <a:uFill>
                  <a:solidFill>
                    <a:srgbClr val="000000"/>
                  </a:solidFill>
                </a:uFill>
                <a:latin typeface="Times New Roman"/>
                <a:cs typeface="Times New Roman"/>
              </a:rPr>
              <a:t> </a:t>
            </a:r>
            <a:r>
              <a:rPr sz="3500" b="1" u="sng">
                <a:uFill>
                  <a:solidFill>
                    <a:srgbClr val="000000"/>
                  </a:solidFill>
                </a:uFill>
                <a:latin typeface="Times New Roman"/>
                <a:cs typeface="Times New Roman"/>
              </a:rPr>
              <a:t>Is</a:t>
            </a:r>
            <a:r>
              <a:rPr sz="3500" b="1" u="sng" spc="19">
                <a:uFill>
                  <a:solidFill>
                    <a:srgbClr val="000000"/>
                  </a:solidFill>
                </a:uFill>
                <a:latin typeface="Times New Roman"/>
                <a:cs typeface="Times New Roman"/>
              </a:rPr>
              <a:t> </a:t>
            </a:r>
            <a:r>
              <a:rPr sz="3500" b="1" u="sng">
                <a:uFill>
                  <a:solidFill>
                    <a:srgbClr val="000000"/>
                  </a:solidFill>
                </a:uFill>
                <a:latin typeface="Times New Roman"/>
                <a:cs typeface="Times New Roman"/>
              </a:rPr>
              <a:t>Not</a:t>
            </a:r>
            <a:r>
              <a:rPr sz="3500" b="1" u="sng" spc="-13">
                <a:uFill>
                  <a:solidFill>
                    <a:srgbClr val="000000"/>
                  </a:solidFill>
                </a:uFill>
                <a:latin typeface="Times New Roman"/>
                <a:cs typeface="Times New Roman"/>
              </a:rPr>
              <a:t> Available</a:t>
            </a:r>
            <a:endParaRPr sz="3500" b="1">
              <a:latin typeface="Times New Roman"/>
              <a:cs typeface="Times New Roman"/>
            </a:endParaRPr>
          </a:p>
        </p:txBody>
      </p:sp>
      <p:sp>
        <p:nvSpPr>
          <p:cNvPr id="6" name="object 3">
            <a:extLst>
              <a:ext uri="{FF2B5EF4-FFF2-40B4-BE49-F238E27FC236}">
                <a16:creationId xmlns:a16="http://schemas.microsoft.com/office/drawing/2014/main" id="{8C508CFC-20F8-074E-DA70-AD6D4015B90A}"/>
              </a:ext>
            </a:extLst>
          </p:cNvPr>
          <p:cNvSpPr txBox="1"/>
          <p:nvPr/>
        </p:nvSpPr>
        <p:spPr>
          <a:xfrm>
            <a:off x="1842507" y="2891998"/>
            <a:ext cx="8925719" cy="939360"/>
          </a:xfrm>
          <a:prstGeom prst="rect">
            <a:avLst/>
          </a:prstGeom>
        </p:spPr>
        <p:txBody>
          <a:bodyPr vert="horz" wrap="square" lIns="0" tIns="15875" rIns="0" bIns="0" rtlCol="0" anchor="t">
            <a:spAutoFit/>
          </a:bodyPr>
          <a:lstStyle/>
          <a:p>
            <a:pPr marL="15875">
              <a:spcBef>
                <a:spcPts val="125"/>
              </a:spcBef>
            </a:pPr>
            <a:r>
              <a:rPr sz="2000">
                <a:latin typeface="Times New Roman"/>
                <a:cs typeface="Times New Roman"/>
              </a:rPr>
              <a:t>If</a:t>
            </a:r>
            <a:r>
              <a:rPr sz="2000" spc="38">
                <a:latin typeface="Times New Roman"/>
                <a:cs typeface="Times New Roman"/>
              </a:rPr>
              <a:t> </a:t>
            </a:r>
            <a:r>
              <a:rPr sz="2000">
                <a:latin typeface="Times New Roman"/>
                <a:cs typeface="Times New Roman"/>
              </a:rPr>
              <a:t>the</a:t>
            </a:r>
            <a:r>
              <a:rPr sz="2000" spc="38">
                <a:latin typeface="Times New Roman"/>
                <a:cs typeface="Times New Roman"/>
              </a:rPr>
              <a:t> </a:t>
            </a:r>
            <a:r>
              <a:rPr sz="2000">
                <a:latin typeface="Times New Roman"/>
                <a:cs typeface="Times New Roman"/>
              </a:rPr>
              <a:t>type</a:t>
            </a:r>
            <a:r>
              <a:rPr sz="2000" spc="38">
                <a:latin typeface="Times New Roman"/>
                <a:cs typeface="Times New Roman"/>
              </a:rPr>
              <a:t> </a:t>
            </a:r>
            <a:r>
              <a:rPr sz="2000">
                <a:latin typeface="Times New Roman"/>
                <a:cs typeface="Times New Roman"/>
              </a:rPr>
              <a:t>of</a:t>
            </a:r>
            <a:r>
              <a:rPr sz="2000" spc="38">
                <a:latin typeface="Times New Roman"/>
                <a:cs typeface="Times New Roman"/>
              </a:rPr>
              <a:t> </a:t>
            </a:r>
            <a:r>
              <a:rPr sz="2000">
                <a:latin typeface="Times New Roman"/>
                <a:cs typeface="Times New Roman"/>
              </a:rPr>
              <a:t>service</a:t>
            </a:r>
            <a:r>
              <a:rPr sz="2000" spc="38">
                <a:latin typeface="Times New Roman"/>
                <a:cs typeface="Times New Roman"/>
              </a:rPr>
              <a:t> </a:t>
            </a:r>
            <a:r>
              <a:rPr sz="2000">
                <a:latin typeface="Times New Roman"/>
                <a:cs typeface="Times New Roman"/>
              </a:rPr>
              <a:t>you’re</a:t>
            </a:r>
            <a:r>
              <a:rPr sz="2000" spc="38">
                <a:latin typeface="Times New Roman"/>
                <a:cs typeface="Times New Roman"/>
              </a:rPr>
              <a:t> </a:t>
            </a:r>
            <a:r>
              <a:rPr sz="2000">
                <a:latin typeface="Times New Roman"/>
                <a:cs typeface="Times New Roman"/>
              </a:rPr>
              <a:t>trying</a:t>
            </a:r>
            <a:r>
              <a:rPr sz="2000" spc="38">
                <a:latin typeface="Times New Roman"/>
                <a:cs typeface="Times New Roman"/>
              </a:rPr>
              <a:t> </a:t>
            </a:r>
            <a:r>
              <a:rPr sz="2000">
                <a:latin typeface="Times New Roman"/>
                <a:cs typeface="Times New Roman"/>
              </a:rPr>
              <a:t>to</a:t>
            </a:r>
            <a:r>
              <a:rPr sz="2000" spc="38">
                <a:latin typeface="Times New Roman"/>
                <a:cs typeface="Times New Roman"/>
              </a:rPr>
              <a:t> </a:t>
            </a:r>
            <a:r>
              <a:rPr sz="2000">
                <a:latin typeface="Times New Roman"/>
                <a:cs typeface="Times New Roman"/>
              </a:rPr>
              <a:t>provide</a:t>
            </a:r>
            <a:r>
              <a:rPr sz="2000" spc="44">
                <a:latin typeface="Times New Roman"/>
                <a:cs typeface="Times New Roman"/>
              </a:rPr>
              <a:t> </a:t>
            </a:r>
            <a:r>
              <a:rPr sz="2000">
                <a:latin typeface="Times New Roman"/>
                <a:cs typeface="Times New Roman"/>
              </a:rPr>
              <a:t>isn’t</a:t>
            </a:r>
            <a:r>
              <a:rPr sz="2000" spc="38">
                <a:latin typeface="Times New Roman"/>
                <a:cs typeface="Times New Roman"/>
              </a:rPr>
              <a:t> </a:t>
            </a:r>
            <a:r>
              <a:rPr sz="2000">
                <a:latin typeface="Times New Roman"/>
                <a:cs typeface="Times New Roman"/>
              </a:rPr>
              <a:t>available</a:t>
            </a:r>
            <a:r>
              <a:rPr sz="2000" spc="38">
                <a:latin typeface="Times New Roman"/>
                <a:cs typeface="Times New Roman"/>
              </a:rPr>
              <a:t> </a:t>
            </a:r>
            <a:r>
              <a:rPr sz="2000">
                <a:latin typeface="Times New Roman"/>
                <a:cs typeface="Times New Roman"/>
              </a:rPr>
              <a:t>on</a:t>
            </a:r>
            <a:r>
              <a:rPr sz="2000" spc="38">
                <a:latin typeface="Times New Roman"/>
                <a:cs typeface="Times New Roman"/>
              </a:rPr>
              <a:t> </a:t>
            </a:r>
            <a:r>
              <a:rPr sz="2000">
                <a:latin typeface="Times New Roman"/>
                <a:cs typeface="Times New Roman"/>
              </a:rPr>
              <a:t>the</a:t>
            </a:r>
            <a:r>
              <a:rPr sz="2000" spc="38">
                <a:latin typeface="Times New Roman"/>
                <a:cs typeface="Times New Roman"/>
              </a:rPr>
              <a:t> </a:t>
            </a:r>
            <a:r>
              <a:rPr sz="2000">
                <a:latin typeface="Times New Roman"/>
                <a:cs typeface="Times New Roman"/>
              </a:rPr>
              <a:t>drop-down</a:t>
            </a:r>
            <a:r>
              <a:rPr sz="2000" spc="38">
                <a:latin typeface="Times New Roman"/>
                <a:cs typeface="Times New Roman"/>
              </a:rPr>
              <a:t> </a:t>
            </a:r>
            <a:r>
              <a:rPr sz="2000">
                <a:latin typeface="Times New Roman"/>
                <a:cs typeface="Times New Roman"/>
              </a:rPr>
              <a:t>menu,</a:t>
            </a:r>
            <a:r>
              <a:rPr sz="2000" spc="88">
                <a:latin typeface="Times New Roman"/>
                <a:cs typeface="Times New Roman"/>
              </a:rPr>
              <a:t> </a:t>
            </a:r>
            <a:r>
              <a:rPr sz="2000">
                <a:latin typeface="Times New Roman"/>
                <a:cs typeface="Times New Roman"/>
              </a:rPr>
              <a:t>you</a:t>
            </a:r>
            <a:r>
              <a:rPr sz="2000" spc="38">
                <a:latin typeface="Times New Roman"/>
                <a:cs typeface="Times New Roman"/>
              </a:rPr>
              <a:t> </a:t>
            </a:r>
            <a:r>
              <a:rPr sz="2000">
                <a:latin typeface="Times New Roman"/>
                <a:cs typeface="Times New Roman"/>
              </a:rPr>
              <a:t>may</a:t>
            </a:r>
            <a:r>
              <a:rPr sz="2000" spc="38">
                <a:latin typeface="Times New Roman"/>
                <a:cs typeface="Times New Roman"/>
              </a:rPr>
              <a:t> </a:t>
            </a:r>
            <a:r>
              <a:rPr sz="2000">
                <a:latin typeface="Times New Roman"/>
                <a:cs typeface="Times New Roman"/>
              </a:rPr>
              <a:t>need</a:t>
            </a:r>
            <a:r>
              <a:rPr sz="2000" spc="44">
                <a:latin typeface="Times New Roman"/>
                <a:cs typeface="Times New Roman"/>
              </a:rPr>
              <a:t> </a:t>
            </a:r>
            <a:r>
              <a:rPr lang="en-US" sz="2000" spc="-31">
                <a:latin typeface="Times New Roman"/>
                <a:cs typeface="Times New Roman"/>
              </a:rPr>
              <a:t>to </a:t>
            </a:r>
            <a:r>
              <a:rPr lang="en-US" sz="2000">
                <a:latin typeface="Times New Roman"/>
                <a:cs typeface="Times New Roman"/>
              </a:rPr>
              <a:t>contact</a:t>
            </a:r>
            <a:r>
              <a:rPr sz="2000" spc="25">
                <a:latin typeface="Times New Roman"/>
                <a:cs typeface="Times New Roman"/>
              </a:rPr>
              <a:t> </a:t>
            </a:r>
            <a:r>
              <a:rPr sz="2000">
                <a:latin typeface="Times New Roman"/>
                <a:cs typeface="Times New Roman"/>
              </a:rPr>
              <a:t>your</a:t>
            </a:r>
            <a:r>
              <a:rPr sz="2000" spc="38">
                <a:latin typeface="Times New Roman"/>
                <a:cs typeface="Times New Roman"/>
              </a:rPr>
              <a:t> </a:t>
            </a:r>
            <a:r>
              <a:rPr sz="2000">
                <a:latin typeface="Times New Roman"/>
                <a:cs typeface="Times New Roman"/>
              </a:rPr>
              <a:t>Case</a:t>
            </a:r>
            <a:r>
              <a:rPr sz="2000" spc="38">
                <a:latin typeface="Times New Roman"/>
                <a:cs typeface="Times New Roman"/>
              </a:rPr>
              <a:t> </a:t>
            </a:r>
            <a:r>
              <a:rPr sz="2000">
                <a:latin typeface="Times New Roman"/>
                <a:cs typeface="Times New Roman"/>
              </a:rPr>
              <a:t>Manager</a:t>
            </a:r>
            <a:r>
              <a:rPr sz="2000" spc="38">
                <a:latin typeface="Times New Roman"/>
                <a:cs typeface="Times New Roman"/>
              </a:rPr>
              <a:t> </a:t>
            </a:r>
            <a:r>
              <a:rPr sz="2000">
                <a:latin typeface="Times New Roman"/>
                <a:cs typeface="Times New Roman"/>
              </a:rPr>
              <a:t>to</a:t>
            </a:r>
            <a:r>
              <a:rPr sz="2000" spc="38">
                <a:latin typeface="Times New Roman"/>
                <a:cs typeface="Times New Roman"/>
              </a:rPr>
              <a:t> </a:t>
            </a:r>
            <a:r>
              <a:rPr sz="2000">
                <a:latin typeface="Times New Roman"/>
                <a:cs typeface="Times New Roman"/>
              </a:rPr>
              <a:t>confirm</a:t>
            </a:r>
            <a:r>
              <a:rPr sz="2000" spc="38">
                <a:latin typeface="Times New Roman"/>
                <a:cs typeface="Times New Roman"/>
              </a:rPr>
              <a:t> </a:t>
            </a:r>
            <a:r>
              <a:rPr sz="2000">
                <a:latin typeface="Times New Roman"/>
                <a:cs typeface="Times New Roman"/>
              </a:rPr>
              <a:t>that</a:t>
            </a:r>
            <a:r>
              <a:rPr sz="2000" spc="38">
                <a:latin typeface="Times New Roman"/>
                <a:cs typeface="Times New Roman"/>
              </a:rPr>
              <a:t> </a:t>
            </a:r>
            <a:r>
              <a:rPr sz="2000">
                <a:latin typeface="Times New Roman"/>
                <a:cs typeface="Times New Roman"/>
              </a:rPr>
              <a:t>the</a:t>
            </a:r>
            <a:r>
              <a:rPr sz="2000" spc="38">
                <a:latin typeface="Times New Roman"/>
                <a:cs typeface="Times New Roman"/>
              </a:rPr>
              <a:t> </a:t>
            </a:r>
            <a:r>
              <a:rPr sz="2000">
                <a:latin typeface="Times New Roman"/>
                <a:cs typeface="Times New Roman"/>
              </a:rPr>
              <a:t>case</a:t>
            </a:r>
            <a:r>
              <a:rPr sz="2000" spc="38">
                <a:latin typeface="Times New Roman"/>
                <a:cs typeface="Times New Roman"/>
              </a:rPr>
              <a:t> </a:t>
            </a:r>
            <a:r>
              <a:rPr sz="2000">
                <a:latin typeface="Times New Roman"/>
                <a:cs typeface="Times New Roman"/>
              </a:rPr>
              <a:t>is</a:t>
            </a:r>
            <a:r>
              <a:rPr sz="2000" spc="38">
                <a:latin typeface="Times New Roman"/>
                <a:cs typeface="Times New Roman"/>
              </a:rPr>
              <a:t> </a:t>
            </a:r>
            <a:r>
              <a:rPr sz="2000">
                <a:latin typeface="Times New Roman"/>
                <a:cs typeface="Times New Roman"/>
              </a:rPr>
              <a:t>authorized</a:t>
            </a:r>
            <a:r>
              <a:rPr sz="2000" spc="38">
                <a:latin typeface="Times New Roman"/>
                <a:cs typeface="Times New Roman"/>
              </a:rPr>
              <a:t> </a:t>
            </a:r>
            <a:r>
              <a:rPr sz="2000">
                <a:latin typeface="Times New Roman"/>
                <a:cs typeface="Times New Roman"/>
              </a:rPr>
              <a:t>for</a:t>
            </a:r>
            <a:r>
              <a:rPr sz="2000" spc="38">
                <a:latin typeface="Times New Roman"/>
                <a:cs typeface="Times New Roman"/>
              </a:rPr>
              <a:t> </a:t>
            </a:r>
            <a:r>
              <a:rPr sz="2000">
                <a:latin typeface="Times New Roman"/>
                <a:cs typeface="Times New Roman"/>
              </a:rPr>
              <a:t>that</a:t>
            </a:r>
            <a:r>
              <a:rPr sz="2000" spc="38">
                <a:latin typeface="Times New Roman"/>
                <a:cs typeface="Times New Roman"/>
              </a:rPr>
              <a:t> </a:t>
            </a:r>
            <a:r>
              <a:rPr sz="2000">
                <a:latin typeface="Times New Roman"/>
                <a:cs typeface="Times New Roman"/>
              </a:rPr>
              <a:t>type</a:t>
            </a:r>
            <a:r>
              <a:rPr sz="2000" spc="38">
                <a:latin typeface="Times New Roman"/>
                <a:cs typeface="Times New Roman"/>
              </a:rPr>
              <a:t> </a:t>
            </a:r>
            <a:r>
              <a:rPr sz="2000">
                <a:latin typeface="Times New Roman"/>
                <a:cs typeface="Times New Roman"/>
              </a:rPr>
              <a:t>of</a:t>
            </a:r>
            <a:r>
              <a:rPr sz="2000" spc="44">
                <a:latin typeface="Times New Roman"/>
                <a:cs typeface="Times New Roman"/>
              </a:rPr>
              <a:t> </a:t>
            </a:r>
            <a:r>
              <a:rPr sz="2000" spc="-13">
                <a:latin typeface="Times New Roman"/>
                <a:cs typeface="Times New Roman"/>
              </a:rPr>
              <a:t>service.</a:t>
            </a:r>
            <a:endParaRPr lang="en-US" sz="2000">
              <a:latin typeface="Times New Roman"/>
              <a:cs typeface="Times New Roman"/>
            </a:endParaRPr>
          </a:p>
        </p:txBody>
      </p:sp>
    </p:spTree>
    <p:extLst>
      <p:ext uri="{BB962C8B-B14F-4D97-AF65-F5344CB8AC3E}">
        <p14:creationId xmlns:p14="http://schemas.microsoft.com/office/powerpoint/2010/main" val="814370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BC29A3-C34C-00B7-12CA-B42E7A6089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8977" y="6303557"/>
            <a:ext cx="2004915" cy="359626"/>
          </a:xfrm>
          <a:prstGeom prst="rect">
            <a:avLst/>
          </a:prstGeom>
        </p:spPr>
      </p:pic>
      <p:sp>
        <p:nvSpPr>
          <p:cNvPr id="5" name="object 4">
            <a:extLst>
              <a:ext uri="{FF2B5EF4-FFF2-40B4-BE49-F238E27FC236}">
                <a16:creationId xmlns:a16="http://schemas.microsoft.com/office/drawing/2014/main" id="{DFC116AB-3CA1-84B1-6226-21D099C30163}"/>
              </a:ext>
            </a:extLst>
          </p:cNvPr>
          <p:cNvSpPr txBox="1">
            <a:spLocks/>
          </p:cNvSpPr>
          <p:nvPr/>
        </p:nvSpPr>
        <p:spPr>
          <a:xfrm>
            <a:off x="2952363" y="690002"/>
            <a:ext cx="6599056" cy="751809"/>
          </a:xfrm>
          <a:prstGeom prst="rect">
            <a:avLst/>
          </a:prstGeom>
        </p:spPr>
        <p:txBody>
          <a:bodyPr vert="horz" wrap="square" lIns="0" tIns="182563" rIns="0" bIns="0" rtlCol="0" anchor="ctr">
            <a:spAutoFit/>
          </a:bodyPr>
          <a:lstStyle>
            <a:lvl1pPr algn="l" defTabSz="617204" rtl="0" eaLnBrk="1" latinLnBrk="0" hangingPunct="1">
              <a:lnSpc>
                <a:spcPct val="90000"/>
              </a:lnSpc>
              <a:spcBef>
                <a:spcPct val="0"/>
              </a:spcBef>
              <a:buNone/>
              <a:defRPr sz="2970" kern="1200">
                <a:solidFill>
                  <a:schemeClr val="tx1"/>
                </a:solidFill>
                <a:latin typeface="+mj-lt"/>
                <a:ea typeface="+mj-ea"/>
                <a:cs typeface="+mj-cs"/>
              </a:defRPr>
            </a:lvl1pPr>
          </a:lstStyle>
          <a:p>
            <a:pPr marL="15875" algn="ctr">
              <a:lnSpc>
                <a:spcPct val="100000"/>
              </a:lnSpc>
              <a:spcBef>
                <a:spcPts val="125"/>
              </a:spcBef>
            </a:pPr>
            <a:r>
              <a:rPr lang="en-US" sz="3688" b="1" u="sng">
                <a:latin typeface="Times New Roman"/>
                <a:cs typeface="Times New Roman"/>
              </a:rPr>
              <a:t>Correct</a:t>
            </a:r>
            <a:r>
              <a:rPr lang="en-US" sz="3688" b="1" u="sng" spc="-38">
                <a:latin typeface="Times New Roman"/>
                <a:cs typeface="Times New Roman"/>
              </a:rPr>
              <a:t> </a:t>
            </a:r>
            <a:r>
              <a:rPr lang="en-US" sz="3688" b="1" u="sng">
                <a:latin typeface="Times New Roman"/>
                <a:cs typeface="Times New Roman"/>
              </a:rPr>
              <a:t>Location Not</a:t>
            </a:r>
            <a:r>
              <a:rPr lang="en-US" sz="3688" b="1" u="sng" spc="-31">
                <a:latin typeface="Times New Roman"/>
                <a:cs typeface="Times New Roman"/>
              </a:rPr>
              <a:t> </a:t>
            </a:r>
            <a:r>
              <a:rPr lang="en-US" sz="3688" b="1" u="sng" spc="-25">
                <a:latin typeface="Times New Roman"/>
                <a:cs typeface="Times New Roman"/>
              </a:rPr>
              <a:t>Available</a:t>
            </a:r>
          </a:p>
        </p:txBody>
      </p:sp>
      <p:sp>
        <p:nvSpPr>
          <p:cNvPr id="7" name="object 3">
            <a:extLst>
              <a:ext uri="{FF2B5EF4-FFF2-40B4-BE49-F238E27FC236}">
                <a16:creationId xmlns:a16="http://schemas.microsoft.com/office/drawing/2014/main" id="{2D8DB387-A039-EC8B-530B-AF9DBC0A8D3E}"/>
              </a:ext>
            </a:extLst>
          </p:cNvPr>
          <p:cNvSpPr txBox="1"/>
          <p:nvPr/>
        </p:nvSpPr>
        <p:spPr>
          <a:xfrm>
            <a:off x="1831435" y="2936756"/>
            <a:ext cx="8890000" cy="974819"/>
          </a:xfrm>
          <a:prstGeom prst="rect">
            <a:avLst/>
          </a:prstGeom>
        </p:spPr>
        <p:txBody>
          <a:bodyPr vert="horz" wrap="square" lIns="0" tIns="15875" rIns="0" bIns="0" rtlCol="0">
            <a:spAutoFit/>
          </a:bodyPr>
          <a:lstStyle/>
          <a:p>
            <a:pPr marL="15875">
              <a:lnSpc>
                <a:spcPct val="100000"/>
              </a:lnSpc>
              <a:spcBef>
                <a:spcPts val="125"/>
              </a:spcBef>
            </a:pPr>
            <a:r>
              <a:rPr sz="1688">
                <a:latin typeface="Times New Roman"/>
                <a:cs typeface="Times New Roman"/>
              </a:rPr>
              <a:t>If</a:t>
            </a:r>
            <a:r>
              <a:rPr sz="1688" spc="31">
                <a:latin typeface="Times New Roman"/>
                <a:cs typeface="Times New Roman"/>
              </a:rPr>
              <a:t> </a:t>
            </a:r>
            <a:r>
              <a:rPr sz="1688">
                <a:latin typeface="Times New Roman"/>
                <a:cs typeface="Times New Roman"/>
              </a:rPr>
              <a:t>the</a:t>
            </a:r>
            <a:r>
              <a:rPr sz="1688" spc="38">
                <a:latin typeface="Times New Roman"/>
                <a:cs typeface="Times New Roman"/>
              </a:rPr>
              <a:t> </a:t>
            </a:r>
            <a:r>
              <a:rPr sz="1688">
                <a:latin typeface="Times New Roman"/>
                <a:cs typeface="Times New Roman"/>
              </a:rPr>
              <a:t>location</a:t>
            </a:r>
            <a:r>
              <a:rPr sz="1688" spc="38">
                <a:latin typeface="Times New Roman"/>
                <a:cs typeface="Times New Roman"/>
              </a:rPr>
              <a:t> </a:t>
            </a:r>
            <a:r>
              <a:rPr sz="1688">
                <a:latin typeface="Times New Roman"/>
                <a:cs typeface="Times New Roman"/>
              </a:rPr>
              <a:t>that</a:t>
            </a:r>
            <a:r>
              <a:rPr sz="1688" spc="38">
                <a:latin typeface="Times New Roman"/>
                <a:cs typeface="Times New Roman"/>
              </a:rPr>
              <a:t> </a:t>
            </a:r>
            <a:r>
              <a:rPr sz="1688">
                <a:latin typeface="Times New Roman"/>
                <a:cs typeface="Times New Roman"/>
              </a:rPr>
              <a:t>is</a:t>
            </a:r>
            <a:r>
              <a:rPr sz="1688" spc="31">
                <a:latin typeface="Times New Roman"/>
                <a:cs typeface="Times New Roman"/>
              </a:rPr>
              <a:t> </a:t>
            </a:r>
            <a:r>
              <a:rPr sz="1688">
                <a:latin typeface="Times New Roman"/>
                <a:cs typeface="Times New Roman"/>
              </a:rPr>
              <a:t>most</a:t>
            </a:r>
            <a:r>
              <a:rPr sz="1688" spc="38">
                <a:latin typeface="Times New Roman"/>
                <a:cs typeface="Times New Roman"/>
              </a:rPr>
              <a:t> </a:t>
            </a:r>
            <a:r>
              <a:rPr sz="1688">
                <a:latin typeface="Times New Roman"/>
                <a:cs typeface="Times New Roman"/>
              </a:rPr>
              <a:t>appropriate</a:t>
            </a:r>
            <a:r>
              <a:rPr sz="1688" spc="38">
                <a:latin typeface="Times New Roman"/>
                <a:cs typeface="Times New Roman"/>
              </a:rPr>
              <a:t> </a:t>
            </a:r>
            <a:r>
              <a:rPr sz="1688">
                <a:latin typeface="Times New Roman"/>
                <a:cs typeface="Times New Roman"/>
              </a:rPr>
              <a:t>for</a:t>
            </a:r>
            <a:r>
              <a:rPr sz="1688" spc="38">
                <a:latin typeface="Times New Roman"/>
                <a:cs typeface="Times New Roman"/>
              </a:rPr>
              <a:t> </a:t>
            </a:r>
            <a:r>
              <a:rPr sz="1688">
                <a:latin typeface="Times New Roman"/>
                <a:cs typeface="Times New Roman"/>
              </a:rPr>
              <a:t>your</a:t>
            </a:r>
            <a:r>
              <a:rPr sz="1688" spc="31">
                <a:latin typeface="Times New Roman"/>
                <a:cs typeface="Times New Roman"/>
              </a:rPr>
              <a:t> </a:t>
            </a:r>
            <a:r>
              <a:rPr sz="1688">
                <a:latin typeface="Times New Roman"/>
                <a:cs typeface="Times New Roman"/>
              </a:rPr>
              <a:t>session</a:t>
            </a:r>
            <a:r>
              <a:rPr sz="1688" spc="38">
                <a:latin typeface="Times New Roman"/>
                <a:cs typeface="Times New Roman"/>
              </a:rPr>
              <a:t> </a:t>
            </a:r>
            <a:r>
              <a:rPr sz="1688">
                <a:latin typeface="Times New Roman"/>
                <a:cs typeface="Times New Roman"/>
              </a:rPr>
              <a:t>is</a:t>
            </a:r>
            <a:r>
              <a:rPr sz="1688" spc="38">
                <a:latin typeface="Times New Roman"/>
                <a:cs typeface="Times New Roman"/>
              </a:rPr>
              <a:t> </a:t>
            </a:r>
            <a:r>
              <a:rPr sz="1688">
                <a:latin typeface="Times New Roman"/>
                <a:cs typeface="Times New Roman"/>
              </a:rPr>
              <a:t>not</a:t>
            </a:r>
            <a:r>
              <a:rPr sz="1688" spc="38">
                <a:latin typeface="Times New Roman"/>
                <a:cs typeface="Times New Roman"/>
              </a:rPr>
              <a:t> </a:t>
            </a:r>
            <a:r>
              <a:rPr sz="1688">
                <a:latin typeface="Times New Roman"/>
                <a:cs typeface="Times New Roman"/>
              </a:rPr>
              <a:t>available,</a:t>
            </a:r>
            <a:r>
              <a:rPr sz="1688" spc="81">
                <a:latin typeface="Times New Roman"/>
                <a:cs typeface="Times New Roman"/>
              </a:rPr>
              <a:t> </a:t>
            </a:r>
            <a:r>
              <a:rPr sz="1688">
                <a:latin typeface="Times New Roman"/>
                <a:cs typeface="Times New Roman"/>
              </a:rPr>
              <a:t>contact</a:t>
            </a:r>
            <a:r>
              <a:rPr sz="1688" spc="38">
                <a:latin typeface="Times New Roman"/>
                <a:cs typeface="Times New Roman"/>
              </a:rPr>
              <a:t> </a:t>
            </a:r>
            <a:r>
              <a:rPr sz="1688">
                <a:latin typeface="Times New Roman"/>
                <a:cs typeface="Times New Roman"/>
              </a:rPr>
              <a:t>your</a:t>
            </a:r>
            <a:r>
              <a:rPr sz="1688" spc="38">
                <a:latin typeface="Times New Roman"/>
                <a:cs typeface="Times New Roman"/>
              </a:rPr>
              <a:t> </a:t>
            </a:r>
            <a:r>
              <a:rPr sz="1688">
                <a:latin typeface="Times New Roman"/>
                <a:cs typeface="Times New Roman"/>
              </a:rPr>
              <a:t>Case</a:t>
            </a:r>
            <a:r>
              <a:rPr sz="1688" spc="38">
                <a:latin typeface="Times New Roman"/>
                <a:cs typeface="Times New Roman"/>
              </a:rPr>
              <a:t> </a:t>
            </a:r>
            <a:r>
              <a:rPr sz="1688">
                <a:latin typeface="Times New Roman"/>
                <a:cs typeface="Times New Roman"/>
              </a:rPr>
              <a:t>Manager</a:t>
            </a:r>
            <a:r>
              <a:rPr sz="1688" spc="38">
                <a:latin typeface="Times New Roman"/>
                <a:cs typeface="Times New Roman"/>
              </a:rPr>
              <a:t> </a:t>
            </a:r>
            <a:r>
              <a:rPr sz="1688" spc="-31">
                <a:latin typeface="Times New Roman"/>
                <a:cs typeface="Times New Roman"/>
              </a:rPr>
              <a:t>so</a:t>
            </a:r>
            <a:endParaRPr sz="1688">
              <a:latin typeface="Times New Roman"/>
              <a:cs typeface="Times New Roman"/>
            </a:endParaRPr>
          </a:p>
          <a:p>
            <a:pPr marL="15875">
              <a:lnSpc>
                <a:spcPct val="100000"/>
              </a:lnSpc>
              <a:spcBef>
                <a:spcPts val="1350"/>
              </a:spcBef>
            </a:pPr>
            <a:r>
              <a:rPr sz="1688">
                <a:latin typeface="Times New Roman"/>
                <a:cs typeface="Times New Roman"/>
              </a:rPr>
              <a:t>that</a:t>
            </a:r>
            <a:r>
              <a:rPr sz="1688" spc="19">
                <a:latin typeface="Times New Roman"/>
                <a:cs typeface="Times New Roman"/>
              </a:rPr>
              <a:t> </a:t>
            </a:r>
            <a:r>
              <a:rPr sz="1688">
                <a:latin typeface="Times New Roman"/>
                <a:cs typeface="Times New Roman"/>
              </a:rPr>
              <a:t>they</a:t>
            </a:r>
            <a:r>
              <a:rPr sz="1688" spc="38">
                <a:latin typeface="Times New Roman"/>
                <a:cs typeface="Times New Roman"/>
              </a:rPr>
              <a:t> </a:t>
            </a:r>
            <a:r>
              <a:rPr sz="1688">
                <a:latin typeface="Times New Roman"/>
                <a:cs typeface="Times New Roman"/>
              </a:rPr>
              <a:t>can</a:t>
            </a:r>
            <a:r>
              <a:rPr sz="1688" spc="38">
                <a:latin typeface="Times New Roman"/>
                <a:cs typeface="Times New Roman"/>
              </a:rPr>
              <a:t> </a:t>
            </a:r>
            <a:r>
              <a:rPr sz="1688">
                <a:latin typeface="Times New Roman"/>
                <a:cs typeface="Times New Roman"/>
              </a:rPr>
              <a:t>add</a:t>
            </a:r>
            <a:r>
              <a:rPr sz="1688" spc="38">
                <a:latin typeface="Times New Roman"/>
                <a:cs typeface="Times New Roman"/>
              </a:rPr>
              <a:t> </a:t>
            </a:r>
            <a:r>
              <a:rPr sz="1688">
                <a:latin typeface="Times New Roman"/>
                <a:cs typeface="Times New Roman"/>
              </a:rPr>
              <a:t>the</a:t>
            </a:r>
            <a:r>
              <a:rPr sz="1688" spc="38">
                <a:latin typeface="Times New Roman"/>
                <a:cs typeface="Times New Roman"/>
              </a:rPr>
              <a:t> </a:t>
            </a:r>
            <a:r>
              <a:rPr sz="1688">
                <a:latin typeface="Times New Roman"/>
                <a:cs typeface="Times New Roman"/>
              </a:rPr>
              <a:t>location</a:t>
            </a:r>
            <a:r>
              <a:rPr sz="1688" spc="38">
                <a:latin typeface="Times New Roman"/>
                <a:cs typeface="Times New Roman"/>
              </a:rPr>
              <a:t> </a:t>
            </a:r>
            <a:r>
              <a:rPr sz="1688">
                <a:latin typeface="Times New Roman"/>
                <a:cs typeface="Times New Roman"/>
              </a:rPr>
              <a:t>option</a:t>
            </a:r>
            <a:r>
              <a:rPr sz="1688" spc="38">
                <a:latin typeface="Times New Roman"/>
                <a:cs typeface="Times New Roman"/>
              </a:rPr>
              <a:t> </a:t>
            </a:r>
            <a:r>
              <a:rPr sz="1688">
                <a:latin typeface="Times New Roman"/>
                <a:cs typeface="Times New Roman"/>
              </a:rPr>
              <a:t>to</a:t>
            </a:r>
            <a:r>
              <a:rPr sz="1688" spc="38">
                <a:latin typeface="Times New Roman"/>
                <a:cs typeface="Times New Roman"/>
              </a:rPr>
              <a:t> </a:t>
            </a:r>
            <a:r>
              <a:rPr sz="1688">
                <a:latin typeface="Times New Roman"/>
                <a:cs typeface="Times New Roman"/>
              </a:rPr>
              <a:t>the</a:t>
            </a:r>
            <a:r>
              <a:rPr sz="1688" spc="38">
                <a:latin typeface="Times New Roman"/>
                <a:cs typeface="Times New Roman"/>
              </a:rPr>
              <a:t> </a:t>
            </a:r>
            <a:r>
              <a:rPr sz="1688" spc="-13">
                <a:latin typeface="Times New Roman"/>
                <a:cs typeface="Times New Roman"/>
              </a:rPr>
              <a:t>case.</a:t>
            </a:r>
            <a:endParaRPr sz="1688">
              <a:latin typeface="Times New Roman"/>
              <a:cs typeface="Times New Roman"/>
            </a:endParaRPr>
          </a:p>
        </p:txBody>
      </p:sp>
    </p:spTree>
    <p:extLst>
      <p:ext uri="{BB962C8B-B14F-4D97-AF65-F5344CB8AC3E}">
        <p14:creationId xmlns:p14="http://schemas.microsoft.com/office/powerpoint/2010/main" val="351140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8999DA-B590-50D1-AE07-393BF6B92A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06639"/>
            <a:ext cx="12222078" cy="753463"/>
          </a:xfrm>
          <a:prstGeom prst="rect">
            <a:avLst/>
          </a:prstGeom>
        </p:spPr>
      </p:pic>
      <p:pic>
        <p:nvPicPr>
          <p:cNvPr id="16" name="Picture 15" descr="A picture containing text, clipart&#10;&#10;Description automatically generated">
            <a:extLst>
              <a:ext uri="{FF2B5EF4-FFF2-40B4-BE49-F238E27FC236}">
                <a16:creationId xmlns:a16="http://schemas.microsoft.com/office/drawing/2014/main" id="{36966C6E-82EA-4097-AFFF-CFE3A5BF02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2819" y="6303557"/>
            <a:ext cx="2004915" cy="359626"/>
          </a:xfrm>
          <a:prstGeom prst="rect">
            <a:avLst/>
          </a:prstGeom>
        </p:spPr>
      </p:pic>
      <p:sp>
        <p:nvSpPr>
          <p:cNvPr id="4" name="object 7">
            <a:extLst>
              <a:ext uri="{FF2B5EF4-FFF2-40B4-BE49-F238E27FC236}">
                <a16:creationId xmlns:a16="http://schemas.microsoft.com/office/drawing/2014/main" id="{49C052FB-A77A-49D8-E73F-A30AA804AB45}"/>
              </a:ext>
            </a:extLst>
          </p:cNvPr>
          <p:cNvSpPr txBox="1">
            <a:spLocks noGrp="1"/>
          </p:cNvSpPr>
          <p:nvPr>
            <p:ph type="title"/>
          </p:nvPr>
        </p:nvSpPr>
        <p:spPr>
          <a:xfrm>
            <a:off x="2270125" y="382843"/>
            <a:ext cx="7651750" cy="707565"/>
          </a:xfrm>
          <a:prstGeom prst="rect">
            <a:avLst/>
          </a:prstGeom>
        </p:spPr>
        <p:txBody>
          <a:bodyPr vert="horz" wrap="square" lIns="0" tIns="134938" rIns="0" bIns="0" rtlCol="0">
            <a:spAutoFit/>
          </a:bodyPr>
          <a:lstStyle/>
          <a:p>
            <a:pPr marL="1914525">
              <a:lnSpc>
                <a:spcPct val="100000"/>
              </a:lnSpc>
              <a:spcBef>
                <a:spcPts val="125"/>
              </a:spcBef>
            </a:pPr>
            <a:r>
              <a:rPr sz="3688" b="1" u="sng">
                <a:latin typeface="Times New Roman"/>
                <a:cs typeface="Times New Roman"/>
              </a:rPr>
              <a:t>I</a:t>
            </a:r>
            <a:r>
              <a:rPr sz="3688" b="1" u="sng" spc="6">
                <a:latin typeface="Times New Roman"/>
                <a:cs typeface="Times New Roman"/>
              </a:rPr>
              <a:t> </a:t>
            </a:r>
            <a:r>
              <a:rPr sz="3688" b="1" u="sng">
                <a:latin typeface="Times New Roman"/>
                <a:cs typeface="Times New Roman"/>
              </a:rPr>
              <a:t>Can’t</a:t>
            </a:r>
            <a:r>
              <a:rPr sz="3688" b="1" u="sng" spc="-25">
                <a:latin typeface="Times New Roman"/>
                <a:cs typeface="Times New Roman"/>
              </a:rPr>
              <a:t> </a:t>
            </a:r>
            <a:r>
              <a:rPr sz="3688" b="1" u="sng">
                <a:latin typeface="Times New Roman"/>
                <a:cs typeface="Times New Roman"/>
              </a:rPr>
              <a:t>Save</a:t>
            </a:r>
            <a:r>
              <a:rPr sz="3688" b="1" u="sng" spc="-56">
                <a:latin typeface="Times New Roman"/>
                <a:cs typeface="Times New Roman"/>
              </a:rPr>
              <a:t> </a:t>
            </a:r>
            <a:r>
              <a:rPr sz="3688" b="1" u="sng" spc="-31">
                <a:latin typeface="Times New Roman"/>
                <a:cs typeface="Times New Roman"/>
              </a:rPr>
              <a:t>My</a:t>
            </a:r>
            <a:r>
              <a:rPr sz="3688" b="1" u="sng" spc="356">
                <a:latin typeface="Times New Roman"/>
                <a:cs typeface="Times New Roman"/>
              </a:rPr>
              <a:t> </a:t>
            </a:r>
            <a:r>
              <a:rPr sz="3688" b="1" u="sng" spc="-13">
                <a:latin typeface="Times New Roman"/>
                <a:cs typeface="Times New Roman"/>
              </a:rPr>
              <a:t>Session</a:t>
            </a:r>
            <a:endParaRPr lang="en-US" sz="3688" b="1" u="sng" spc="-13">
              <a:latin typeface="Times New Roman"/>
              <a:cs typeface="Times New Roman"/>
            </a:endParaRPr>
          </a:p>
        </p:txBody>
      </p:sp>
      <p:sp>
        <p:nvSpPr>
          <p:cNvPr id="6" name="object 3">
            <a:extLst>
              <a:ext uri="{FF2B5EF4-FFF2-40B4-BE49-F238E27FC236}">
                <a16:creationId xmlns:a16="http://schemas.microsoft.com/office/drawing/2014/main" id="{88606407-A04A-FC53-7091-F10709B1064C}"/>
              </a:ext>
            </a:extLst>
          </p:cNvPr>
          <p:cNvSpPr txBox="1"/>
          <p:nvPr/>
        </p:nvSpPr>
        <p:spPr>
          <a:xfrm>
            <a:off x="1950214" y="1521809"/>
            <a:ext cx="8755063" cy="4266954"/>
          </a:xfrm>
          <a:prstGeom prst="rect">
            <a:avLst/>
          </a:prstGeom>
        </p:spPr>
        <p:txBody>
          <a:bodyPr vert="horz" wrap="square" lIns="0" tIns="19844" rIns="0" bIns="0" rtlCol="0" anchor="t">
            <a:spAutoFit/>
          </a:bodyPr>
          <a:lstStyle/>
          <a:p>
            <a:pPr marL="15875">
              <a:lnSpc>
                <a:spcPct val="100000"/>
              </a:lnSpc>
              <a:spcBef>
                <a:spcPts val="156"/>
              </a:spcBef>
            </a:pPr>
            <a:r>
              <a:rPr sz="1500">
                <a:latin typeface="Times New Roman"/>
                <a:cs typeface="Times New Roman"/>
              </a:rPr>
              <a:t>1.</a:t>
            </a:r>
            <a:r>
              <a:rPr sz="1500" spc="238">
                <a:latin typeface="Times New Roman"/>
                <a:cs typeface="Times New Roman"/>
              </a:rPr>
              <a:t> </a:t>
            </a:r>
            <a:r>
              <a:rPr sz="1500" u="sng">
                <a:uFill>
                  <a:solidFill>
                    <a:srgbClr val="000000"/>
                  </a:solidFill>
                </a:uFill>
                <a:latin typeface="Times New Roman"/>
                <a:cs typeface="Times New Roman"/>
              </a:rPr>
              <a:t>Insufficient</a:t>
            </a:r>
            <a:r>
              <a:rPr sz="1500" u="sng" spc="181">
                <a:uFill>
                  <a:solidFill>
                    <a:srgbClr val="000000"/>
                  </a:solidFill>
                </a:uFill>
                <a:latin typeface="Times New Roman"/>
                <a:cs typeface="Times New Roman"/>
              </a:rPr>
              <a:t> </a:t>
            </a:r>
            <a:r>
              <a:rPr sz="1500" u="sng" spc="-25">
                <a:uFill>
                  <a:solidFill>
                    <a:srgbClr val="000000"/>
                  </a:solidFill>
                </a:uFill>
                <a:latin typeface="Times New Roman"/>
                <a:cs typeface="Times New Roman"/>
              </a:rPr>
              <a:t>Notes</a:t>
            </a:r>
            <a:endParaRPr sz="1500">
              <a:latin typeface="Times New Roman"/>
              <a:cs typeface="Times New Roman"/>
            </a:endParaRPr>
          </a:p>
          <a:p>
            <a:pPr marL="206375" marR="6350">
              <a:lnSpc>
                <a:spcPct val="181800"/>
              </a:lnSpc>
              <a:spcBef>
                <a:spcPts val="94"/>
              </a:spcBef>
            </a:pPr>
            <a:r>
              <a:rPr sz="1500" b="1">
                <a:latin typeface="Times New Roman"/>
                <a:cs typeface="Times New Roman"/>
              </a:rPr>
              <a:t>a.</a:t>
            </a:r>
            <a:r>
              <a:rPr sz="1500" b="1" spc="194">
                <a:latin typeface="Times New Roman"/>
                <a:cs typeface="Times New Roman"/>
              </a:rPr>
              <a:t> </a:t>
            </a:r>
            <a:r>
              <a:rPr sz="1500">
                <a:latin typeface="Times New Roman"/>
                <a:cs typeface="Times New Roman"/>
              </a:rPr>
              <a:t>The</a:t>
            </a:r>
            <a:r>
              <a:rPr sz="1500" spc="213">
                <a:latin typeface="Times New Roman"/>
                <a:cs typeface="Times New Roman"/>
              </a:rPr>
              <a:t> </a:t>
            </a:r>
            <a:r>
              <a:rPr sz="1500">
                <a:latin typeface="Times New Roman"/>
                <a:cs typeface="Times New Roman"/>
              </a:rPr>
              <a:t>Notes</a:t>
            </a:r>
            <a:r>
              <a:rPr sz="1500" spc="188">
                <a:latin typeface="Times New Roman"/>
                <a:cs typeface="Times New Roman"/>
              </a:rPr>
              <a:t> </a:t>
            </a:r>
            <a:r>
              <a:rPr sz="1500">
                <a:latin typeface="Times New Roman"/>
                <a:cs typeface="Times New Roman"/>
              </a:rPr>
              <a:t>fields</a:t>
            </a:r>
            <a:r>
              <a:rPr sz="1500" spc="188">
                <a:latin typeface="Times New Roman"/>
                <a:cs typeface="Times New Roman"/>
              </a:rPr>
              <a:t> </a:t>
            </a:r>
            <a:r>
              <a:rPr sz="1500">
                <a:latin typeface="Times New Roman"/>
                <a:cs typeface="Times New Roman"/>
              </a:rPr>
              <a:t>require</a:t>
            </a:r>
            <a:r>
              <a:rPr sz="1500" spc="219">
                <a:latin typeface="Times New Roman"/>
                <a:cs typeface="Times New Roman"/>
              </a:rPr>
              <a:t> </a:t>
            </a:r>
            <a:r>
              <a:rPr sz="1500">
                <a:latin typeface="Times New Roman"/>
                <a:cs typeface="Times New Roman"/>
              </a:rPr>
              <a:t>a</a:t>
            </a:r>
            <a:r>
              <a:rPr sz="1500" spc="213">
                <a:latin typeface="Times New Roman"/>
                <a:cs typeface="Times New Roman"/>
              </a:rPr>
              <a:t> </a:t>
            </a:r>
            <a:r>
              <a:rPr sz="1500">
                <a:latin typeface="Times New Roman"/>
                <a:cs typeface="Times New Roman"/>
              </a:rPr>
              <a:t>certain</a:t>
            </a:r>
            <a:r>
              <a:rPr sz="1500" spc="231">
                <a:latin typeface="Times New Roman"/>
                <a:cs typeface="Times New Roman"/>
              </a:rPr>
              <a:t> </a:t>
            </a:r>
            <a:r>
              <a:rPr sz="1500">
                <a:latin typeface="Times New Roman"/>
                <a:cs typeface="Times New Roman"/>
              </a:rPr>
              <a:t>amount</a:t>
            </a:r>
            <a:r>
              <a:rPr sz="1500" spc="142">
                <a:latin typeface="Times New Roman"/>
                <a:cs typeface="Times New Roman"/>
              </a:rPr>
              <a:t> </a:t>
            </a:r>
            <a:r>
              <a:rPr sz="1500">
                <a:latin typeface="Times New Roman"/>
                <a:cs typeface="Times New Roman"/>
              </a:rPr>
              <a:t>of</a:t>
            </a:r>
            <a:r>
              <a:rPr sz="1500" spc="169">
                <a:latin typeface="Times New Roman"/>
                <a:cs typeface="Times New Roman"/>
              </a:rPr>
              <a:t> </a:t>
            </a:r>
            <a:r>
              <a:rPr sz="1500">
                <a:latin typeface="Times New Roman"/>
                <a:cs typeface="Times New Roman"/>
              </a:rPr>
              <a:t>characters,</a:t>
            </a:r>
            <a:r>
              <a:rPr sz="1500" spc="200">
                <a:latin typeface="Times New Roman"/>
                <a:cs typeface="Times New Roman"/>
              </a:rPr>
              <a:t> </a:t>
            </a:r>
            <a:r>
              <a:rPr sz="1500">
                <a:latin typeface="Times New Roman"/>
                <a:cs typeface="Times New Roman"/>
              </a:rPr>
              <a:t>words,</a:t>
            </a:r>
            <a:r>
              <a:rPr sz="1500" spc="194">
                <a:latin typeface="Times New Roman"/>
                <a:cs typeface="Times New Roman"/>
              </a:rPr>
              <a:t> </a:t>
            </a:r>
            <a:r>
              <a:rPr sz="1500">
                <a:latin typeface="Times New Roman"/>
                <a:cs typeface="Times New Roman"/>
              </a:rPr>
              <a:t>and/or</a:t>
            </a:r>
            <a:r>
              <a:rPr sz="1500" spc="169">
                <a:latin typeface="Times New Roman"/>
                <a:cs typeface="Times New Roman"/>
              </a:rPr>
              <a:t> </a:t>
            </a:r>
            <a:r>
              <a:rPr sz="1500">
                <a:latin typeface="Times New Roman"/>
                <a:cs typeface="Times New Roman"/>
              </a:rPr>
              <a:t>sentences</a:t>
            </a:r>
            <a:r>
              <a:rPr sz="1500" spc="194">
                <a:latin typeface="Times New Roman"/>
                <a:cs typeface="Times New Roman"/>
              </a:rPr>
              <a:t> </a:t>
            </a:r>
            <a:r>
              <a:rPr sz="1500">
                <a:latin typeface="Times New Roman"/>
                <a:cs typeface="Times New Roman"/>
              </a:rPr>
              <a:t>to</a:t>
            </a:r>
            <a:r>
              <a:rPr sz="1500" spc="231">
                <a:latin typeface="Times New Roman"/>
                <a:cs typeface="Times New Roman"/>
              </a:rPr>
              <a:t> </a:t>
            </a:r>
            <a:r>
              <a:rPr sz="1500">
                <a:latin typeface="Times New Roman"/>
                <a:cs typeface="Times New Roman"/>
              </a:rPr>
              <a:t>be</a:t>
            </a:r>
            <a:r>
              <a:rPr sz="1500" spc="213">
                <a:latin typeface="Times New Roman"/>
                <a:cs typeface="Times New Roman"/>
              </a:rPr>
              <a:t> </a:t>
            </a:r>
            <a:r>
              <a:rPr sz="1500">
                <a:latin typeface="Times New Roman"/>
                <a:cs typeface="Times New Roman"/>
              </a:rPr>
              <a:t>considered</a:t>
            </a:r>
            <a:r>
              <a:rPr sz="1500" spc="231">
                <a:latin typeface="Times New Roman"/>
                <a:cs typeface="Times New Roman"/>
              </a:rPr>
              <a:t> </a:t>
            </a:r>
            <a:r>
              <a:rPr sz="1500">
                <a:latin typeface="Times New Roman"/>
                <a:cs typeface="Times New Roman"/>
              </a:rPr>
              <a:t>an</a:t>
            </a:r>
            <a:r>
              <a:rPr sz="1500" spc="231">
                <a:latin typeface="Times New Roman"/>
                <a:cs typeface="Times New Roman"/>
              </a:rPr>
              <a:t> </a:t>
            </a:r>
            <a:r>
              <a:rPr sz="1500" spc="-13">
                <a:latin typeface="Times New Roman"/>
                <a:cs typeface="Times New Roman"/>
              </a:rPr>
              <a:t>appropriate </a:t>
            </a:r>
            <a:r>
              <a:rPr sz="1500">
                <a:latin typeface="Times New Roman"/>
                <a:cs typeface="Times New Roman"/>
              </a:rPr>
              <a:t>note.</a:t>
            </a:r>
            <a:r>
              <a:rPr sz="1500" spc="156">
                <a:latin typeface="Times New Roman"/>
                <a:cs typeface="Times New Roman"/>
              </a:rPr>
              <a:t> </a:t>
            </a:r>
            <a:r>
              <a:rPr sz="1500">
                <a:latin typeface="Times New Roman"/>
                <a:cs typeface="Times New Roman"/>
              </a:rPr>
              <a:t>Please</a:t>
            </a:r>
            <a:r>
              <a:rPr sz="1500" spc="181">
                <a:latin typeface="Times New Roman"/>
                <a:cs typeface="Times New Roman"/>
              </a:rPr>
              <a:t> </a:t>
            </a:r>
            <a:r>
              <a:rPr sz="1500">
                <a:latin typeface="Times New Roman"/>
                <a:cs typeface="Times New Roman"/>
              </a:rPr>
              <a:t>be</a:t>
            </a:r>
            <a:r>
              <a:rPr sz="1500" spc="175">
                <a:latin typeface="Times New Roman"/>
                <a:cs typeface="Times New Roman"/>
              </a:rPr>
              <a:t> </a:t>
            </a:r>
            <a:r>
              <a:rPr sz="1500">
                <a:latin typeface="Times New Roman"/>
                <a:cs typeface="Times New Roman"/>
              </a:rPr>
              <a:t>sure</a:t>
            </a:r>
            <a:r>
              <a:rPr sz="1500" spc="181">
                <a:latin typeface="Times New Roman"/>
                <a:cs typeface="Times New Roman"/>
              </a:rPr>
              <a:t> </a:t>
            </a:r>
            <a:r>
              <a:rPr sz="1500">
                <a:latin typeface="Times New Roman"/>
                <a:cs typeface="Times New Roman"/>
              </a:rPr>
              <a:t>to</a:t>
            </a:r>
            <a:r>
              <a:rPr sz="1500" spc="194">
                <a:latin typeface="Times New Roman"/>
                <a:cs typeface="Times New Roman"/>
              </a:rPr>
              <a:t> </a:t>
            </a:r>
            <a:r>
              <a:rPr sz="1500">
                <a:latin typeface="Times New Roman"/>
                <a:cs typeface="Times New Roman"/>
              </a:rPr>
              <a:t>refer</a:t>
            </a:r>
            <a:r>
              <a:rPr sz="1500" spc="138">
                <a:latin typeface="Times New Roman"/>
                <a:cs typeface="Times New Roman"/>
              </a:rPr>
              <a:t> </a:t>
            </a:r>
            <a:r>
              <a:rPr sz="1500">
                <a:latin typeface="Times New Roman"/>
                <a:cs typeface="Times New Roman"/>
              </a:rPr>
              <a:t>to</a:t>
            </a:r>
            <a:r>
              <a:rPr sz="1500" spc="194">
                <a:latin typeface="Times New Roman"/>
                <a:cs typeface="Times New Roman"/>
              </a:rPr>
              <a:t> </a:t>
            </a:r>
            <a:r>
              <a:rPr sz="1500">
                <a:latin typeface="Times New Roman"/>
                <a:cs typeface="Times New Roman"/>
              </a:rPr>
              <a:t>any</a:t>
            </a:r>
            <a:r>
              <a:rPr sz="1500" spc="194">
                <a:latin typeface="Times New Roman"/>
                <a:cs typeface="Times New Roman"/>
              </a:rPr>
              <a:t> </a:t>
            </a:r>
            <a:r>
              <a:rPr sz="1500">
                <a:latin typeface="Times New Roman"/>
                <a:cs typeface="Times New Roman"/>
              </a:rPr>
              <a:t>error</a:t>
            </a:r>
            <a:r>
              <a:rPr sz="1500" spc="138">
                <a:latin typeface="Times New Roman"/>
                <a:cs typeface="Times New Roman"/>
              </a:rPr>
              <a:t> </a:t>
            </a:r>
            <a:r>
              <a:rPr sz="1500">
                <a:latin typeface="Times New Roman"/>
                <a:cs typeface="Times New Roman"/>
              </a:rPr>
              <a:t>messages</a:t>
            </a:r>
            <a:r>
              <a:rPr sz="1500" spc="150">
                <a:latin typeface="Times New Roman"/>
                <a:cs typeface="Times New Roman"/>
              </a:rPr>
              <a:t> </a:t>
            </a:r>
            <a:r>
              <a:rPr sz="1500">
                <a:latin typeface="Times New Roman"/>
                <a:cs typeface="Times New Roman"/>
              </a:rPr>
              <a:t>that</a:t>
            </a:r>
            <a:r>
              <a:rPr sz="1500" spc="119">
                <a:latin typeface="Times New Roman"/>
                <a:cs typeface="Times New Roman"/>
              </a:rPr>
              <a:t> </a:t>
            </a:r>
            <a:r>
              <a:rPr sz="1500">
                <a:latin typeface="Times New Roman"/>
                <a:cs typeface="Times New Roman"/>
              </a:rPr>
              <a:t>may</a:t>
            </a:r>
            <a:r>
              <a:rPr sz="1500" spc="194">
                <a:latin typeface="Times New Roman"/>
                <a:cs typeface="Times New Roman"/>
              </a:rPr>
              <a:t> </a:t>
            </a:r>
            <a:r>
              <a:rPr sz="1500">
                <a:latin typeface="Times New Roman"/>
                <a:cs typeface="Times New Roman"/>
              </a:rPr>
              <a:t>explain</a:t>
            </a:r>
            <a:r>
              <a:rPr sz="1500" spc="194">
                <a:latin typeface="Times New Roman"/>
                <a:cs typeface="Times New Roman"/>
              </a:rPr>
              <a:t> </a:t>
            </a:r>
            <a:r>
              <a:rPr sz="1500">
                <a:latin typeface="Times New Roman"/>
                <a:cs typeface="Times New Roman"/>
              </a:rPr>
              <a:t>what</a:t>
            </a:r>
            <a:r>
              <a:rPr sz="1500" spc="113">
                <a:latin typeface="Times New Roman"/>
                <a:cs typeface="Times New Roman"/>
              </a:rPr>
              <a:t> </a:t>
            </a:r>
            <a:r>
              <a:rPr sz="1500">
                <a:latin typeface="Times New Roman"/>
                <a:cs typeface="Times New Roman"/>
              </a:rPr>
              <a:t>may</a:t>
            </a:r>
            <a:r>
              <a:rPr sz="1500" spc="194">
                <a:latin typeface="Times New Roman"/>
                <a:cs typeface="Times New Roman"/>
              </a:rPr>
              <a:t> </a:t>
            </a:r>
            <a:r>
              <a:rPr sz="1500">
                <a:latin typeface="Times New Roman"/>
                <a:cs typeface="Times New Roman"/>
              </a:rPr>
              <a:t>be</a:t>
            </a:r>
            <a:r>
              <a:rPr sz="1500" spc="175">
                <a:latin typeface="Times New Roman"/>
                <a:cs typeface="Times New Roman"/>
              </a:rPr>
              <a:t> </a:t>
            </a:r>
            <a:r>
              <a:rPr sz="1500">
                <a:latin typeface="Times New Roman"/>
                <a:cs typeface="Times New Roman"/>
              </a:rPr>
              <a:t>lacking</a:t>
            </a:r>
            <a:r>
              <a:rPr sz="1500" spc="194">
                <a:latin typeface="Times New Roman"/>
                <a:cs typeface="Times New Roman"/>
              </a:rPr>
              <a:t> </a:t>
            </a:r>
            <a:r>
              <a:rPr sz="1500">
                <a:latin typeface="Times New Roman"/>
                <a:cs typeface="Times New Roman"/>
              </a:rPr>
              <a:t>in</a:t>
            </a:r>
            <a:r>
              <a:rPr sz="1500" spc="194">
                <a:latin typeface="Times New Roman"/>
                <a:cs typeface="Times New Roman"/>
              </a:rPr>
              <a:t> </a:t>
            </a:r>
            <a:r>
              <a:rPr sz="1500">
                <a:latin typeface="Times New Roman"/>
                <a:cs typeface="Times New Roman"/>
              </a:rPr>
              <a:t>your</a:t>
            </a:r>
            <a:r>
              <a:rPr sz="1500" spc="138">
                <a:latin typeface="Times New Roman"/>
                <a:cs typeface="Times New Roman"/>
              </a:rPr>
              <a:t> </a:t>
            </a:r>
            <a:r>
              <a:rPr sz="1500" spc="-13">
                <a:latin typeface="Times New Roman"/>
                <a:cs typeface="Times New Roman"/>
              </a:rPr>
              <a:t>notes.</a:t>
            </a:r>
          </a:p>
          <a:p>
            <a:pPr marL="206375" marR="6350">
              <a:lnSpc>
                <a:spcPct val="181800"/>
              </a:lnSpc>
              <a:spcBef>
                <a:spcPts val="94"/>
              </a:spcBef>
            </a:pPr>
            <a:r>
              <a:rPr lang="en-US" sz="1500" b="1" spc="-13">
                <a:latin typeface="Times New Roman"/>
                <a:cs typeface="Times New Roman"/>
              </a:rPr>
              <a:t>b. </a:t>
            </a:r>
            <a:r>
              <a:rPr lang="en-US" sz="1500" spc="-13">
                <a:latin typeface="Times New Roman"/>
                <a:cs typeface="Times New Roman"/>
              </a:rPr>
              <a:t>Depending on the type of service that was rendered, certain note boxes may be marked by a red asterisk </a:t>
            </a:r>
            <a:r>
              <a:rPr lang="en-US" sz="1500" spc="-13">
                <a:solidFill>
                  <a:srgbClr val="FF0000"/>
                </a:solidFill>
                <a:latin typeface="Times New Roman"/>
                <a:cs typeface="Times New Roman"/>
              </a:rPr>
              <a:t>(*)</a:t>
            </a:r>
            <a:r>
              <a:rPr lang="en-US" sz="1500" spc="-13">
                <a:solidFill>
                  <a:schemeClr val="tx1"/>
                </a:solidFill>
                <a:latin typeface="Times New Roman"/>
                <a:cs typeface="Times New Roman"/>
              </a:rPr>
              <a:t> on the right-hand side</a:t>
            </a:r>
            <a:r>
              <a:rPr lang="en-US" sz="1500" spc="-13">
                <a:latin typeface="Times New Roman"/>
                <a:cs typeface="Times New Roman"/>
              </a:rPr>
              <a:t> to show that it is a required field on top of the other requirements stated at the top of the session note.</a:t>
            </a:r>
          </a:p>
          <a:p>
            <a:pPr marL="206375" marR="6350">
              <a:lnSpc>
                <a:spcPct val="181800"/>
              </a:lnSpc>
              <a:spcBef>
                <a:spcPts val="94"/>
              </a:spcBef>
            </a:pPr>
            <a:endParaRPr lang="en-US" sz="1500" spc="-13">
              <a:latin typeface="Times New Roman"/>
              <a:cs typeface="Times New Roman"/>
            </a:endParaRPr>
          </a:p>
          <a:p>
            <a:pPr marL="15875">
              <a:spcBef>
                <a:spcPts val="156"/>
              </a:spcBef>
            </a:pPr>
            <a:r>
              <a:rPr lang="en-US" sz="1500" spc="-13">
                <a:latin typeface="Times New Roman"/>
                <a:cs typeface="Times New Roman"/>
              </a:rPr>
              <a:t>2. </a:t>
            </a:r>
            <a:r>
              <a:rPr lang="en-US" sz="1500" u="sng" spc="-13">
                <a:latin typeface="Times New Roman"/>
                <a:cs typeface="Times New Roman"/>
              </a:rPr>
              <a:t>Checkboxes Not Completed</a:t>
            </a:r>
            <a:endParaRPr lang="en-US" sz="1500" spc="-13">
              <a:latin typeface="Times New Roman"/>
              <a:cs typeface="Times New Roman"/>
            </a:endParaRPr>
          </a:p>
          <a:p>
            <a:pPr marL="206375" marR="6350">
              <a:lnSpc>
                <a:spcPct val="181800"/>
              </a:lnSpc>
            </a:pPr>
            <a:r>
              <a:rPr lang="en-US" sz="1500" spc="-13">
                <a:latin typeface="Times New Roman"/>
                <a:cs typeface="Times New Roman"/>
              </a:rPr>
              <a:t>When filling out session notes, please be sure that all fields that include groups of checkboxes have all required checkboxes marked.</a:t>
            </a:r>
            <a:endParaRPr lang="en-US" sz="1500"/>
          </a:p>
        </p:txBody>
      </p:sp>
    </p:spTree>
    <p:extLst>
      <p:ext uri="{BB962C8B-B14F-4D97-AF65-F5344CB8AC3E}">
        <p14:creationId xmlns:p14="http://schemas.microsoft.com/office/powerpoint/2010/main" val="3149422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0AF6CD3D87C848AC13A56BA4B06883" ma:contentTypeVersion="18" ma:contentTypeDescription="Create a new document." ma:contentTypeScope="" ma:versionID="843efed977c178ba78579904aaab548e">
  <xsd:schema xmlns:xsd="http://www.w3.org/2001/XMLSchema" xmlns:xs="http://www.w3.org/2001/XMLSchema" xmlns:p="http://schemas.microsoft.com/office/2006/metadata/properties" xmlns:ns2="56c3bef8-6322-41cf-a345-b0176b226718" xmlns:ns3="84220c72-8b34-45a8-b5b6-0b2d93a7a522" targetNamespace="http://schemas.microsoft.com/office/2006/metadata/properties" ma:root="true" ma:fieldsID="54e3519b6daf47a830d0c8635e7ffadd" ns2:_="" ns3:_="">
    <xsd:import namespace="56c3bef8-6322-41cf-a345-b0176b226718"/>
    <xsd:import namespace="84220c72-8b34-45a8-b5b6-0b2d93a7a5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c3bef8-6322-41cf-a345-b0176b2267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3279a32-45e9-48fc-9107-24e4d45ca60a}" ma:internalName="TaxCatchAll" ma:showField="CatchAllData" ma:web="56c3bef8-6322-41cf-a345-b0176b2267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4220c72-8b34-45a8-b5b6-0b2d93a7a5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c7c2292-a60b-45ba-afba-146ba59be6c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4220c72-8b34-45a8-b5b6-0b2d93a7a522">
      <Terms xmlns="http://schemas.microsoft.com/office/infopath/2007/PartnerControls"/>
    </lcf76f155ced4ddcb4097134ff3c332f>
    <TaxCatchAll xmlns="56c3bef8-6322-41cf-a345-b0176b226718" xsi:nil="true"/>
  </documentManagement>
</p:properties>
</file>

<file path=customXml/itemProps1.xml><?xml version="1.0" encoding="utf-8"?>
<ds:datastoreItem xmlns:ds="http://schemas.openxmlformats.org/officeDocument/2006/customXml" ds:itemID="{17138504-2AAB-4E65-9A54-7867BB454339}"/>
</file>

<file path=customXml/itemProps2.xml><?xml version="1.0" encoding="utf-8"?>
<ds:datastoreItem xmlns:ds="http://schemas.openxmlformats.org/officeDocument/2006/customXml" ds:itemID="{C96469DD-7A33-4BAA-A08E-0A0F932711D1}"/>
</file>

<file path=customXml/itemProps3.xml><?xml version="1.0" encoding="utf-8"?>
<ds:datastoreItem xmlns:ds="http://schemas.openxmlformats.org/officeDocument/2006/customXml" ds:itemID="{52A7A208-41B5-4B6E-8BA2-F0D8727C3FC5}"/>
</file>

<file path=docProps/app.xml><?xml version="1.0" encoding="utf-8"?>
<Properties xmlns="http://schemas.openxmlformats.org/officeDocument/2006/extended-properties" xmlns:vt="http://schemas.openxmlformats.org/officeDocument/2006/docPropsVTypes">
  <Template>office theme</Template>
  <TotalTime>26</TotalTime>
  <Words>3846</Words>
  <Application>Microsoft Office PowerPoint</Application>
  <PresentationFormat>Widescreen</PresentationFormat>
  <Paragraphs>175</Paragraphs>
  <Slides>23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Calibri Light</vt:lpstr>
      <vt:lpstr>Times New Roman</vt:lpstr>
      <vt:lpstr>Office Theme</vt:lpstr>
      <vt:lpstr>Office Theme</vt:lpstr>
      <vt:lpstr>PowerPoint Presentation</vt:lpstr>
      <vt:lpstr>PowerPoint Presentation</vt:lpstr>
      <vt:lpstr>Error Message When Adding Or Editing Programs</vt:lpstr>
      <vt:lpstr>Unable To Add Or Edit Task Analysis Programs</vt:lpstr>
      <vt:lpstr>Unable To Enter The Correct Session Time</vt:lpstr>
      <vt:lpstr>No Authorization</vt:lpstr>
      <vt:lpstr>PowerPoint Presentation</vt:lpstr>
      <vt:lpstr>PowerPoint Presentation</vt:lpstr>
      <vt:lpstr>I Can’t Save My Session</vt:lpstr>
      <vt:lpstr>Unable To Log-In</vt:lpstr>
      <vt:lpstr>Unable Pre-Check or Start A Session (1)</vt:lpstr>
      <vt:lpstr>PowerPoint Presentation</vt:lpstr>
      <vt:lpstr>PowerPoint Presentation</vt:lpstr>
      <vt:lpstr>I Chose The Wrong  Playlist</vt:lpstr>
      <vt:lpstr>I Can’t See The Correct Targets/Playlist</vt:lpstr>
      <vt:lpstr>PowerPoint Presentation</vt:lpstr>
      <vt:lpstr>App Not Displaying Correctly</vt:lpstr>
      <vt:lpstr>App Crashes And Kicks Me Out</vt:lpstr>
      <vt:lpstr>PowerPoint Presentation</vt:lpstr>
      <vt:lpstr>App Not Recording Correct Time</vt:lpstr>
      <vt:lpstr>App Not Syncing Data/Notes</vt:lpstr>
      <vt:lpstr>PowerPoint Presentation</vt:lpstr>
      <vt:lpstr>Unable To Scroll On The Billing Portal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Binta Ba</dc:creator>
  <cp:lastModifiedBy>Binta Ba</cp:lastModifiedBy>
  <cp:revision>66</cp:revision>
  <dcterms:created xsi:type="dcterms:W3CDTF">2023-04-11T12:36:14Z</dcterms:created>
  <dcterms:modified xsi:type="dcterms:W3CDTF">2023-04-11T13:18:53Z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0x010100A90AF6CD3D87C848AC13A56BA4B06883</vt:lpwstr>
  </property>
  <property fmtid="{D5CDD505-2E9C-101B-9397-08002B2CF9AE}" pid="3" name="MediaServiceImageTags">
    <vt:lpwstr/>
  </property>
</Properties>
</file>