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4"/>
  </p:sldMasterIdLst>
  <p:sldIdLst>
    <p:sldId id="256" r:id="rId5"/>
    <p:sldId id="259" r:id="rId6"/>
    <p:sldId id="258" r:id="rId7"/>
    <p:sldId id="257"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8F42"/>
    <a:srgbClr val="267B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619534-C783-40AC-3F7B-F14558EB8BC0}" v="11" dt="2023-01-24T13:52:39.043"/>
    <p1510:client id="{ED342341-DD7B-2967-588A-46CE8A1646AD}" v="237" dt="2023-01-24T16:25:26.423"/>
    <p1510:client id="{F6D037F7-8A27-43CC-9EF4-A64F713B9399}" v="180" dt="2023-01-24T16:44:52.991"/>
    <p1510:client id="{FC295C58-2E3F-DDBD-21CE-BF83ADD6CE7A}" v="33" dt="2023-01-24T16:51:57.4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a Neto" userId="S::jenna.neto@appliedabc.com::ef36835b-fa5a-43fe-b14b-77d5794e6190" providerId="AD" clId="Web-{08619534-C783-40AC-3F7B-F14558EB8BC0}"/>
    <pc:docChg chg="addSld delSld modSld">
      <pc:chgData name="Jenna Neto" userId="S::jenna.neto@appliedabc.com::ef36835b-fa5a-43fe-b14b-77d5794e6190" providerId="AD" clId="Web-{08619534-C783-40AC-3F7B-F14558EB8BC0}" dt="2023-01-24T13:52:39.043" v="7"/>
      <pc:docMkLst>
        <pc:docMk/>
      </pc:docMkLst>
      <pc:sldChg chg="addSp delSp modSp new del">
        <pc:chgData name="Jenna Neto" userId="S::jenna.neto@appliedabc.com::ef36835b-fa5a-43fe-b14b-77d5794e6190" providerId="AD" clId="Web-{08619534-C783-40AC-3F7B-F14558EB8BC0}" dt="2023-01-24T13:52:39.043" v="7"/>
        <pc:sldMkLst>
          <pc:docMk/>
          <pc:sldMk cId="72619326" sldId="261"/>
        </pc:sldMkLst>
        <pc:spChg chg="add del mod">
          <ac:chgData name="Jenna Neto" userId="S::jenna.neto@appliedabc.com::ef36835b-fa5a-43fe-b14b-77d5794e6190" providerId="AD" clId="Web-{08619534-C783-40AC-3F7B-F14558EB8BC0}" dt="2023-01-24T13:43:11.787" v="5"/>
          <ac:spMkLst>
            <pc:docMk/>
            <pc:sldMk cId="72619326" sldId="261"/>
            <ac:spMk id="4" creationId="{726C98F2-9596-22DF-E07D-0482ABE3036E}"/>
          </ac:spMkLst>
        </pc:spChg>
        <pc:spChg chg="add">
          <ac:chgData name="Jenna Neto" userId="S::jenna.neto@appliedabc.com::ef36835b-fa5a-43fe-b14b-77d5794e6190" providerId="AD" clId="Web-{08619534-C783-40AC-3F7B-F14558EB8BC0}" dt="2023-01-24T13:43:20.429" v="6"/>
          <ac:spMkLst>
            <pc:docMk/>
            <pc:sldMk cId="72619326" sldId="261"/>
            <ac:spMk id="6" creationId="{47039595-5F84-E520-FBFB-B36512805B4E}"/>
          </ac:spMkLst>
        </pc:spChg>
      </pc:sldChg>
    </pc:docChg>
  </pc:docChgLst>
  <pc:docChgLst>
    <pc:chgData name="Jenna Neto" userId="ef36835b-fa5a-43fe-b14b-77d5794e6190" providerId="ADAL" clId="{F05CEC7C-40DE-4666-A5CE-6A9BBA5E8A9E}"/>
    <pc:docChg chg="undo redo custSel addSld delSld modSld sldOrd">
      <pc:chgData name="Jenna Neto" userId="ef36835b-fa5a-43fe-b14b-77d5794e6190" providerId="ADAL" clId="{F05CEC7C-40DE-4666-A5CE-6A9BBA5E8A9E}" dt="2023-01-17T22:04:10.097" v="486"/>
      <pc:docMkLst>
        <pc:docMk/>
      </pc:docMkLst>
      <pc:sldChg chg="addSp delSp modSp mod">
        <pc:chgData name="Jenna Neto" userId="ef36835b-fa5a-43fe-b14b-77d5794e6190" providerId="ADAL" clId="{F05CEC7C-40DE-4666-A5CE-6A9BBA5E8A9E}" dt="2023-01-17T19:06:05.035" v="201" actId="1076"/>
        <pc:sldMkLst>
          <pc:docMk/>
          <pc:sldMk cId="109857222" sldId="256"/>
        </pc:sldMkLst>
        <pc:spChg chg="mod">
          <ac:chgData name="Jenna Neto" userId="ef36835b-fa5a-43fe-b14b-77d5794e6190" providerId="ADAL" clId="{F05CEC7C-40DE-4666-A5CE-6A9BBA5E8A9E}" dt="2023-01-17T19:06:05.035" v="201" actId="1076"/>
          <ac:spMkLst>
            <pc:docMk/>
            <pc:sldMk cId="109857222" sldId="256"/>
            <ac:spMk id="2" creationId="{00000000-0000-0000-0000-000000000000}"/>
          </ac:spMkLst>
        </pc:spChg>
        <pc:spChg chg="add mod">
          <ac:chgData name="Jenna Neto" userId="ef36835b-fa5a-43fe-b14b-77d5794e6190" providerId="ADAL" clId="{F05CEC7C-40DE-4666-A5CE-6A9BBA5E8A9E}" dt="2023-01-17T18:40:53.174" v="70" actId="207"/>
          <ac:spMkLst>
            <pc:docMk/>
            <pc:sldMk cId="109857222" sldId="256"/>
            <ac:spMk id="3" creationId="{2ADD676C-A26D-5880-B320-BD13F3D6E7C5}"/>
          </ac:spMkLst>
        </pc:spChg>
        <pc:picChg chg="add mod">
          <ac:chgData name="Jenna Neto" userId="ef36835b-fa5a-43fe-b14b-77d5794e6190" providerId="ADAL" clId="{F05CEC7C-40DE-4666-A5CE-6A9BBA5E8A9E}" dt="2023-01-17T19:04:06.108" v="182" actId="14100"/>
          <ac:picMkLst>
            <pc:docMk/>
            <pc:sldMk cId="109857222" sldId="256"/>
            <ac:picMk id="4" creationId="{4EDA5286-718E-DE4C-FDA8-3722DCA3218C}"/>
          </ac:picMkLst>
        </pc:picChg>
        <pc:picChg chg="del mod">
          <ac:chgData name="Jenna Neto" userId="ef36835b-fa5a-43fe-b14b-77d5794e6190" providerId="ADAL" clId="{F05CEC7C-40DE-4666-A5CE-6A9BBA5E8A9E}" dt="2023-01-17T18:38:45.888" v="53" actId="478"/>
          <ac:picMkLst>
            <pc:docMk/>
            <pc:sldMk cId="109857222" sldId="256"/>
            <ac:picMk id="6" creationId="{78BE9036-50F3-697A-4E41-C9C81848B282}"/>
          </ac:picMkLst>
        </pc:picChg>
      </pc:sldChg>
      <pc:sldChg chg="addSp modSp mod">
        <pc:chgData name="Jenna Neto" userId="ef36835b-fa5a-43fe-b14b-77d5794e6190" providerId="ADAL" clId="{F05CEC7C-40DE-4666-A5CE-6A9BBA5E8A9E}" dt="2023-01-17T22:03:55.308" v="474" actId="9405"/>
        <pc:sldMkLst>
          <pc:docMk/>
          <pc:sldMk cId="161291719" sldId="257"/>
        </pc:sldMkLst>
        <pc:spChg chg="mod">
          <ac:chgData name="Jenna Neto" userId="ef36835b-fa5a-43fe-b14b-77d5794e6190" providerId="ADAL" clId="{F05CEC7C-40DE-4666-A5CE-6A9BBA5E8A9E}" dt="2023-01-17T18:34:27.582" v="5"/>
          <ac:spMkLst>
            <pc:docMk/>
            <pc:sldMk cId="161291719" sldId="257"/>
            <ac:spMk id="2" creationId="{F756DFE0-CAAD-9FD7-CACF-344BFC3A775E}"/>
          </ac:spMkLst>
        </pc:spChg>
        <pc:spChg chg="mod">
          <ac:chgData name="Jenna Neto" userId="ef36835b-fa5a-43fe-b14b-77d5794e6190" providerId="ADAL" clId="{F05CEC7C-40DE-4666-A5CE-6A9BBA5E8A9E}" dt="2023-01-17T19:05:53.294" v="200" actId="5793"/>
          <ac:spMkLst>
            <pc:docMk/>
            <pc:sldMk cId="161291719" sldId="257"/>
            <ac:spMk id="3" creationId="{1217C1EF-EC7D-CF8D-D6EE-E1D8896F87AB}"/>
          </ac:spMkLst>
        </pc:spChg>
        <pc:spChg chg="add mod">
          <ac:chgData name="Jenna Neto" userId="ef36835b-fa5a-43fe-b14b-77d5794e6190" providerId="ADAL" clId="{F05CEC7C-40DE-4666-A5CE-6A9BBA5E8A9E}" dt="2023-01-17T18:41:02.300" v="71" actId="207"/>
          <ac:spMkLst>
            <pc:docMk/>
            <pc:sldMk cId="161291719" sldId="257"/>
            <ac:spMk id="4" creationId="{3FF34A96-6BF2-FF7F-90D5-14CBAF09D954}"/>
          </ac:spMkLst>
        </pc:spChg>
        <pc:inkChg chg="add">
          <ac:chgData name="Jenna Neto" userId="ef36835b-fa5a-43fe-b14b-77d5794e6190" providerId="ADAL" clId="{F05CEC7C-40DE-4666-A5CE-6A9BBA5E8A9E}" dt="2023-01-17T22:03:54.776" v="473" actId="9405"/>
          <ac:inkMkLst>
            <pc:docMk/>
            <pc:sldMk cId="161291719" sldId="257"/>
            <ac:inkMk id="5" creationId="{18F7D633-D598-4635-4D80-846272D85D05}"/>
          </ac:inkMkLst>
        </pc:inkChg>
        <pc:inkChg chg="add">
          <ac:chgData name="Jenna Neto" userId="ef36835b-fa5a-43fe-b14b-77d5794e6190" providerId="ADAL" clId="{F05CEC7C-40DE-4666-A5CE-6A9BBA5E8A9E}" dt="2023-01-17T22:03:55.308" v="474" actId="9405"/>
          <ac:inkMkLst>
            <pc:docMk/>
            <pc:sldMk cId="161291719" sldId="257"/>
            <ac:inkMk id="6" creationId="{E463C451-14F5-5FE7-FD71-1A650AE956E5}"/>
          </ac:inkMkLst>
        </pc:inkChg>
      </pc:sldChg>
      <pc:sldChg chg="addSp modSp mod ord">
        <pc:chgData name="Jenna Neto" userId="ef36835b-fa5a-43fe-b14b-77d5794e6190" providerId="ADAL" clId="{F05CEC7C-40DE-4666-A5CE-6A9BBA5E8A9E}" dt="2023-01-17T19:04:38.180" v="187" actId="27636"/>
        <pc:sldMkLst>
          <pc:docMk/>
          <pc:sldMk cId="1306788612" sldId="258"/>
        </pc:sldMkLst>
        <pc:spChg chg="mod">
          <ac:chgData name="Jenna Neto" userId="ef36835b-fa5a-43fe-b14b-77d5794e6190" providerId="ADAL" clId="{F05CEC7C-40DE-4666-A5CE-6A9BBA5E8A9E}" dt="2023-01-17T19:04:24.282" v="184" actId="313"/>
          <ac:spMkLst>
            <pc:docMk/>
            <pc:sldMk cId="1306788612" sldId="258"/>
            <ac:spMk id="2" creationId="{1B49F764-8E46-7E1F-9CD3-3E01D750427B}"/>
          </ac:spMkLst>
        </pc:spChg>
        <pc:spChg chg="mod">
          <ac:chgData name="Jenna Neto" userId="ef36835b-fa5a-43fe-b14b-77d5794e6190" providerId="ADAL" clId="{F05CEC7C-40DE-4666-A5CE-6A9BBA5E8A9E}" dt="2023-01-17T19:04:38.180" v="187" actId="27636"/>
          <ac:spMkLst>
            <pc:docMk/>
            <pc:sldMk cId="1306788612" sldId="258"/>
            <ac:spMk id="3" creationId="{B6A3E5A5-5CA7-1132-28E4-07C2164DAF0F}"/>
          </ac:spMkLst>
        </pc:spChg>
        <pc:spChg chg="add mod">
          <ac:chgData name="Jenna Neto" userId="ef36835b-fa5a-43fe-b14b-77d5794e6190" providerId="ADAL" clId="{F05CEC7C-40DE-4666-A5CE-6A9BBA5E8A9E}" dt="2023-01-17T18:58:35.171" v="161"/>
          <ac:spMkLst>
            <pc:docMk/>
            <pc:sldMk cId="1306788612" sldId="258"/>
            <ac:spMk id="4" creationId="{3C52760D-6723-7675-D146-B69FAA14239A}"/>
          </ac:spMkLst>
        </pc:spChg>
      </pc:sldChg>
      <pc:sldChg chg="addSp delSp modSp new mod ord">
        <pc:chgData name="Jenna Neto" userId="ef36835b-fa5a-43fe-b14b-77d5794e6190" providerId="ADAL" clId="{F05CEC7C-40DE-4666-A5CE-6A9BBA5E8A9E}" dt="2023-01-17T22:04:10.097" v="486"/>
        <pc:sldMkLst>
          <pc:docMk/>
          <pc:sldMk cId="1997057353" sldId="259"/>
        </pc:sldMkLst>
        <pc:spChg chg="mod">
          <ac:chgData name="Jenna Neto" userId="ef36835b-fa5a-43fe-b14b-77d5794e6190" providerId="ADAL" clId="{F05CEC7C-40DE-4666-A5CE-6A9BBA5E8A9E}" dt="2023-01-17T19:07:40.043" v="241" actId="2711"/>
          <ac:spMkLst>
            <pc:docMk/>
            <pc:sldMk cId="1997057353" sldId="259"/>
            <ac:spMk id="2" creationId="{02546635-C201-938F-E4CA-58D41F2C3C3A}"/>
          </ac:spMkLst>
        </pc:spChg>
        <pc:spChg chg="mod">
          <ac:chgData name="Jenna Neto" userId="ef36835b-fa5a-43fe-b14b-77d5794e6190" providerId="ADAL" clId="{F05CEC7C-40DE-4666-A5CE-6A9BBA5E8A9E}" dt="2023-01-17T19:08:34.565" v="441" actId="20577"/>
          <ac:spMkLst>
            <pc:docMk/>
            <pc:sldMk cId="1997057353" sldId="259"/>
            <ac:spMk id="3" creationId="{529B8053-4B4F-1D2C-3381-4901DFE9BA8E}"/>
          </ac:spMkLst>
        </pc:spChg>
        <pc:spChg chg="add mod">
          <ac:chgData name="Jenna Neto" userId="ef36835b-fa5a-43fe-b14b-77d5794e6190" providerId="ADAL" clId="{F05CEC7C-40DE-4666-A5CE-6A9BBA5E8A9E}" dt="2023-01-17T19:05:31.171" v="193"/>
          <ac:spMkLst>
            <pc:docMk/>
            <pc:sldMk cId="1997057353" sldId="259"/>
            <ac:spMk id="4" creationId="{BF69897E-0D7D-45E8-2D47-C4801BD5A203}"/>
          </ac:spMkLst>
        </pc:spChg>
        <pc:grpChg chg="add del mod">
          <ac:chgData name="Jenna Neto" userId="ef36835b-fa5a-43fe-b14b-77d5794e6190" providerId="ADAL" clId="{F05CEC7C-40DE-4666-A5CE-6A9BBA5E8A9E}" dt="2023-01-17T19:18:19.078" v="470"/>
          <ac:grpSpMkLst>
            <pc:docMk/>
            <pc:sldMk cId="1997057353" sldId="259"/>
            <ac:grpSpMk id="12" creationId="{AF56FFFF-3F3B-5A42-BA41-0F4700F497BB}"/>
          </ac:grpSpMkLst>
        </pc:grpChg>
        <pc:grpChg chg="mod">
          <ac:chgData name="Jenna Neto" userId="ef36835b-fa5a-43fe-b14b-77d5794e6190" providerId="ADAL" clId="{F05CEC7C-40DE-4666-A5CE-6A9BBA5E8A9E}" dt="2023-01-17T19:18:17.250" v="463"/>
          <ac:grpSpMkLst>
            <pc:docMk/>
            <pc:sldMk cId="1997057353" sldId="259"/>
            <ac:grpSpMk id="19" creationId="{13A4B712-285C-E4C6-5721-01CA84AD785D}"/>
          </ac:grpSpMkLst>
        </pc:grpChg>
        <pc:grpChg chg="mod">
          <ac:chgData name="Jenna Neto" userId="ef36835b-fa5a-43fe-b14b-77d5794e6190" providerId="ADAL" clId="{F05CEC7C-40DE-4666-A5CE-6A9BBA5E8A9E}" dt="2023-01-17T22:04:10.097" v="486"/>
          <ac:grpSpMkLst>
            <pc:docMk/>
            <pc:sldMk cId="1997057353" sldId="259"/>
            <ac:grpSpMk id="31" creationId="{468FFA41-CE08-68B8-D61E-C5C5E6DC92B1}"/>
          </ac:grpSpMkLst>
        </pc:grpChg>
        <pc:grpChg chg="mod">
          <ac:chgData name="Jenna Neto" userId="ef36835b-fa5a-43fe-b14b-77d5794e6190" providerId="ADAL" clId="{F05CEC7C-40DE-4666-A5CE-6A9BBA5E8A9E}" dt="2023-01-17T22:04:10.097" v="486"/>
          <ac:grpSpMkLst>
            <pc:docMk/>
            <pc:sldMk cId="1997057353" sldId="259"/>
            <ac:grpSpMk id="32" creationId="{42D323D8-D67E-44AA-85F7-7DCEED8DF3B5}"/>
          </ac:grpSpMkLst>
        </pc:grpChg>
        <pc:grpChg chg="mod">
          <ac:chgData name="Jenna Neto" userId="ef36835b-fa5a-43fe-b14b-77d5794e6190" providerId="ADAL" clId="{F05CEC7C-40DE-4666-A5CE-6A9BBA5E8A9E}" dt="2023-01-17T22:04:10.097" v="486"/>
          <ac:grpSpMkLst>
            <pc:docMk/>
            <pc:sldMk cId="1997057353" sldId="259"/>
            <ac:grpSpMk id="33" creationId="{5C73D9B4-105F-24D1-D220-804779E1B855}"/>
          </ac:grpSpMkLst>
        </pc:grpChg>
        <pc:picChg chg="add del mod">
          <ac:chgData name="Jenna Neto" userId="ef36835b-fa5a-43fe-b14b-77d5794e6190" providerId="ADAL" clId="{F05CEC7C-40DE-4666-A5CE-6A9BBA5E8A9E}" dt="2023-01-17T19:15:37.348" v="445" actId="478"/>
          <ac:picMkLst>
            <pc:docMk/>
            <pc:sldMk cId="1997057353" sldId="259"/>
            <ac:picMk id="6" creationId="{0FF56FD3-E3D3-C079-DEBD-605ECE8B77E5}"/>
          </ac:picMkLst>
        </pc:picChg>
        <pc:picChg chg="add del mod">
          <ac:chgData name="Jenna Neto" userId="ef36835b-fa5a-43fe-b14b-77d5794e6190" providerId="ADAL" clId="{F05CEC7C-40DE-4666-A5CE-6A9BBA5E8A9E}" dt="2023-01-17T19:17:15.533" v="450" actId="478"/>
          <ac:picMkLst>
            <pc:docMk/>
            <pc:sldMk cId="1997057353" sldId="259"/>
            <ac:picMk id="8" creationId="{56ECB1B5-6A69-85FA-364F-45ED776B58A2}"/>
          </ac:picMkLst>
        </pc:picChg>
        <pc:inkChg chg="add del mod">
          <ac:chgData name="Jenna Neto" userId="ef36835b-fa5a-43fe-b14b-77d5794e6190" providerId="ADAL" clId="{F05CEC7C-40DE-4666-A5CE-6A9BBA5E8A9E}" dt="2023-01-17T19:18:20.067" v="472" actId="9405"/>
          <ac:inkMkLst>
            <pc:docMk/>
            <pc:sldMk cId="1997057353" sldId="259"/>
            <ac:inkMk id="9" creationId="{D22846CE-FD0F-59C9-99FB-366BD9ECA52E}"/>
          </ac:inkMkLst>
        </pc:inkChg>
        <pc:inkChg chg="add del mod">
          <ac:chgData name="Jenna Neto" userId="ef36835b-fa5a-43fe-b14b-77d5794e6190" providerId="ADAL" clId="{F05CEC7C-40DE-4666-A5CE-6A9BBA5E8A9E}" dt="2023-01-17T19:18:19.513" v="471" actId="9405"/>
          <ac:inkMkLst>
            <pc:docMk/>
            <pc:sldMk cId="1997057353" sldId="259"/>
            <ac:inkMk id="10" creationId="{B4B02555-809E-F8A9-A628-A65139D2F1D1}"/>
          </ac:inkMkLst>
        </pc:inkChg>
        <pc:inkChg chg="add del mod">
          <ac:chgData name="Jenna Neto" userId="ef36835b-fa5a-43fe-b14b-77d5794e6190" providerId="ADAL" clId="{F05CEC7C-40DE-4666-A5CE-6A9BBA5E8A9E}" dt="2023-01-17T19:18:19.078" v="470"/>
          <ac:inkMkLst>
            <pc:docMk/>
            <pc:sldMk cId="1997057353" sldId="259"/>
            <ac:inkMk id="11" creationId="{D072C18B-20EB-4B79-A356-64F223D00BD1}"/>
          </ac:inkMkLst>
        </pc:inkChg>
        <pc:inkChg chg="add del mod">
          <ac:chgData name="Jenna Neto" userId="ef36835b-fa5a-43fe-b14b-77d5794e6190" providerId="ADAL" clId="{F05CEC7C-40DE-4666-A5CE-6A9BBA5E8A9E}" dt="2023-01-17T19:18:18.683" v="468" actId="9405"/>
          <ac:inkMkLst>
            <pc:docMk/>
            <pc:sldMk cId="1997057353" sldId="259"/>
            <ac:inkMk id="13" creationId="{56A37F29-951C-AE81-9D4A-7E0C541B672A}"/>
          </ac:inkMkLst>
        </pc:inkChg>
        <pc:inkChg chg="add del mod">
          <ac:chgData name="Jenna Neto" userId="ef36835b-fa5a-43fe-b14b-77d5794e6190" providerId="ADAL" clId="{F05CEC7C-40DE-4666-A5CE-6A9BBA5E8A9E}" dt="2023-01-17T19:18:18.317" v="467" actId="9405"/>
          <ac:inkMkLst>
            <pc:docMk/>
            <pc:sldMk cId="1997057353" sldId="259"/>
            <ac:inkMk id="14" creationId="{31F41895-72CE-EE5F-6840-A8CC0AFC038F}"/>
          </ac:inkMkLst>
        </pc:inkChg>
        <pc:inkChg chg="add del mod">
          <ac:chgData name="Jenna Neto" userId="ef36835b-fa5a-43fe-b14b-77d5794e6190" providerId="ADAL" clId="{F05CEC7C-40DE-4666-A5CE-6A9BBA5E8A9E}" dt="2023-01-17T19:18:18.047" v="466" actId="9405"/>
          <ac:inkMkLst>
            <pc:docMk/>
            <pc:sldMk cId="1997057353" sldId="259"/>
            <ac:inkMk id="15" creationId="{5880FD1C-E751-8FF0-9AF4-06B7AB7BAC83}"/>
          </ac:inkMkLst>
        </pc:inkChg>
        <pc:inkChg chg="add del mod">
          <ac:chgData name="Jenna Neto" userId="ef36835b-fa5a-43fe-b14b-77d5794e6190" providerId="ADAL" clId="{F05CEC7C-40DE-4666-A5CE-6A9BBA5E8A9E}" dt="2023-01-17T19:18:17.730" v="465" actId="9405"/>
          <ac:inkMkLst>
            <pc:docMk/>
            <pc:sldMk cId="1997057353" sldId="259"/>
            <ac:inkMk id="16" creationId="{FA5F2079-76CA-9F96-F689-C32C05E4ADD4}"/>
          </ac:inkMkLst>
        </pc:inkChg>
        <pc:inkChg chg="add del mod">
          <ac:chgData name="Jenna Neto" userId="ef36835b-fa5a-43fe-b14b-77d5794e6190" providerId="ADAL" clId="{F05CEC7C-40DE-4666-A5CE-6A9BBA5E8A9E}" dt="2023-01-17T19:18:17.490" v="464" actId="9405"/>
          <ac:inkMkLst>
            <pc:docMk/>
            <pc:sldMk cId="1997057353" sldId="259"/>
            <ac:inkMk id="17" creationId="{FE115F28-3D59-C511-6087-7AEF5DAECA7B}"/>
          </ac:inkMkLst>
        </pc:inkChg>
        <pc:inkChg chg="add del mod">
          <ac:chgData name="Jenna Neto" userId="ef36835b-fa5a-43fe-b14b-77d5794e6190" providerId="ADAL" clId="{F05CEC7C-40DE-4666-A5CE-6A9BBA5E8A9E}" dt="2023-01-17T19:18:17.250" v="463"/>
          <ac:inkMkLst>
            <pc:docMk/>
            <pc:sldMk cId="1997057353" sldId="259"/>
            <ac:inkMk id="18" creationId="{A81A0A38-408A-FA65-8DE3-DC493541CBFC}"/>
          </ac:inkMkLst>
        </pc:inkChg>
        <pc:inkChg chg="add">
          <ac:chgData name="Jenna Neto" userId="ef36835b-fa5a-43fe-b14b-77d5794e6190" providerId="ADAL" clId="{F05CEC7C-40DE-4666-A5CE-6A9BBA5E8A9E}" dt="2023-01-17T22:03:58.691" v="475" actId="9405"/>
          <ac:inkMkLst>
            <pc:docMk/>
            <pc:sldMk cId="1997057353" sldId="259"/>
            <ac:inkMk id="20" creationId="{6D09FB7D-1863-74D2-FA8B-396E2976BC99}"/>
          </ac:inkMkLst>
        </pc:inkChg>
        <pc:inkChg chg="add">
          <ac:chgData name="Jenna Neto" userId="ef36835b-fa5a-43fe-b14b-77d5794e6190" providerId="ADAL" clId="{F05CEC7C-40DE-4666-A5CE-6A9BBA5E8A9E}" dt="2023-01-17T22:03:59.555" v="476" actId="9405"/>
          <ac:inkMkLst>
            <pc:docMk/>
            <pc:sldMk cId="1997057353" sldId="259"/>
            <ac:inkMk id="21" creationId="{668AB0A4-8C70-68FB-6EF4-0D5B2448B01C}"/>
          </ac:inkMkLst>
        </pc:inkChg>
        <pc:inkChg chg="add">
          <ac:chgData name="Jenna Neto" userId="ef36835b-fa5a-43fe-b14b-77d5794e6190" providerId="ADAL" clId="{F05CEC7C-40DE-4666-A5CE-6A9BBA5E8A9E}" dt="2023-01-17T22:04:02.031" v="477" actId="9405"/>
          <ac:inkMkLst>
            <pc:docMk/>
            <pc:sldMk cId="1997057353" sldId="259"/>
            <ac:inkMk id="22" creationId="{CE56219B-E9E1-61A4-6F67-C29A32B62AA3}"/>
          </ac:inkMkLst>
        </pc:inkChg>
        <pc:inkChg chg="add">
          <ac:chgData name="Jenna Neto" userId="ef36835b-fa5a-43fe-b14b-77d5794e6190" providerId="ADAL" clId="{F05CEC7C-40DE-4666-A5CE-6A9BBA5E8A9E}" dt="2023-01-17T22:04:02.663" v="478" actId="9405"/>
          <ac:inkMkLst>
            <pc:docMk/>
            <pc:sldMk cId="1997057353" sldId="259"/>
            <ac:inkMk id="23" creationId="{9F06226D-66C9-5EFB-3D69-8B3E2FE554CF}"/>
          </ac:inkMkLst>
        </pc:inkChg>
        <pc:inkChg chg="add">
          <ac:chgData name="Jenna Neto" userId="ef36835b-fa5a-43fe-b14b-77d5794e6190" providerId="ADAL" clId="{F05CEC7C-40DE-4666-A5CE-6A9BBA5E8A9E}" dt="2023-01-17T22:04:03.047" v="479" actId="9405"/>
          <ac:inkMkLst>
            <pc:docMk/>
            <pc:sldMk cId="1997057353" sldId="259"/>
            <ac:inkMk id="24" creationId="{467377E1-3943-C2FC-0F89-513062CBAA19}"/>
          </ac:inkMkLst>
        </pc:inkChg>
        <pc:inkChg chg="add mod">
          <ac:chgData name="Jenna Neto" userId="ef36835b-fa5a-43fe-b14b-77d5794e6190" providerId="ADAL" clId="{F05CEC7C-40DE-4666-A5CE-6A9BBA5E8A9E}" dt="2023-01-17T22:04:10.097" v="486"/>
          <ac:inkMkLst>
            <pc:docMk/>
            <pc:sldMk cId="1997057353" sldId="259"/>
            <ac:inkMk id="25" creationId="{9AE26291-D085-45CE-8F64-B6C58D49A496}"/>
          </ac:inkMkLst>
        </pc:inkChg>
        <pc:inkChg chg="add mod">
          <ac:chgData name="Jenna Neto" userId="ef36835b-fa5a-43fe-b14b-77d5794e6190" providerId="ADAL" clId="{F05CEC7C-40DE-4666-A5CE-6A9BBA5E8A9E}" dt="2023-01-17T22:04:10.097" v="486"/>
          <ac:inkMkLst>
            <pc:docMk/>
            <pc:sldMk cId="1997057353" sldId="259"/>
            <ac:inkMk id="26" creationId="{BB0FC56A-1E68-D9A9-B78C-560D896B64A5}"/>
          </ac:inkMkLst>
        </pc:inkChg>
        <pc:inkChg chg="add mod">
          <ac:chgData name="Jenna Neto" userId="ef36835b-fa5a-43fe-b14b-77d5794e6190" providerId="ADAL" clId="{F05CEC7C-40DE-4666-A5CE-6A9BBA5E8A9E}" dt="2023-01-17T22:04:10.097" v="486"/>
          <ac:inkMkLst>
            <pc:docMk/>
            <pc:sldMk cId="1997057353" sldId="259"/>
            <ac:inkMk id="27" creationId="{AFF9FE4E-2E89-9699-6D27-569AF562C60B}"/>
          </ac:inkMkLst>
        </pc:inkChg>
        <pc:inkChg chg="add mod">
          <ac:chgData name="Jenna Neto" userId="ef36835b-fa5a-43fe-b14b-77d5794e6190" providerId="ADAL" clId="{F05CEC7C-40DE-4666-A5CE-6A9BBA5E8A9E}" dt="2023-01-17T22:04:10.097" v="486"/>
          <ac:inkMkLst>
            <pc:docMk/>
            <pc:sldMk cId="1997057353" sldId="259"/>
            <ac:inkMk id="28" creationId="{10413903-697F-BC30-E678-6E4F19382EF9}"/>
          </ac:inkMkLst>
        </pc:inkChg>
        <pc:inkChg chg="add mod">
          <ac:chgData name="Jenna Neto" userId="ef36835b-fa5a-43fe-b14b-77d5794e6190" providerId="ADAL" clId="{F05CEC7C-40DE-4666-A5CE-6A9BBA5E8A9E}" dt="2023-01-17T22:04:10.097" v="486"/>
          <ac:inkMkLst>
            <pc:docMk/>
            <pc:sldMk cId="1997057353" sldId="259"/>
            <ac:inkMk id="29" creationId="{174C7D5D-E436-EECB-BDEE-B9311AE39B2C}"/>
          </ac:inkMkLst>
        </pc:inkChg>
        <pc:inkChg chg="add mod">
          <ac:chgData name="Jenna Neto" userId="ef36835b-fa5a-43fe-b14b-77d5794e6190" providerId="ADAL" clId="{F05CEC7C-40DE-4666-A5CE-6A9BBA5E8A9E}" dt="2023-01-17T22:04:10.097" v="486"/>
          <ac:inkMkLst>
            <pc:docMk/>
            <pc:sldMk cId="1997057353" sldId="259"/>
            <ac:inkMk id="30" creationId="{A1229CE0-5EC7-3B04-FCD1-6659C3DB4D42}"/>
          </ac:inkMkLst>
        </pc:inkChg>
      </pc:sldChg>
      <pc:sldChg chg="add del">
        <pc:chgData name="Jenna Neto" userId="ef36835b-fa5a-43fe-b14b-77d5794e6190" providerId="ADAL" clId="{F05CEC7C-40DE-4666-A5CE-6A9BBA5E8A9E}" dt="2023-01-17T18:58:30.967" v="160"/>
        <pc:sldMkLst>
          <pc:docMk/>
          <pc:sldMk cId="2600234129" sldId="259"/>
        </pc:sldMkLst>
      </pc:sldChg>
    </pc:docChg>
  </pc:docChgLst>
  <pc:docChgLst>
    <pc:chgData name="Ally Burke" userId="S::ally.burke@appliedabc.com::de2ab58f-d966-4a95-928b-a80af5ad808a" providerId="AD" clId="Web-{ED342341-DD7B-2967-588A-46CE8A1646AD}"/>
    <pc:docChg chg="addSld delSld modSld">
      <pc:chgData name="Ally Burke" userId="S::ally.burke@appliedabc.com::de2ab58f-d966-4a95-928b-a80af5ad808a" providerId="AD" clId="Web-{ED342341-DD7B-2967-588A-46CE8A1646AD}" dt="2023-01-24T16:25:26.423" v="233" actId="20577"/>
      <pc:docMkLst>
        <pc:docMk/>
      </pc:docMkLst>
      <pc:sldChg chg="modSp new del">
        <pc:chgData name="Ally Burke" userId="S::ally.burke@appliedabc.com::de2ab58f-d966-4a95-928b-a80af5ad808a" providerId="AD" clId="Web-{ED342341-DD7B-2967-588A-46CE8A1646AD}" dt="2023-01-24T16:22:11.542" v="6"/>
        <pc:sldMkLst>
          <pc:docMk/>
          <pc:sldMk cId="2393827630" sldId="261"/>
        </pc:sldMkLst>
        <pc:spChg chg="mod">
          <ac:chgData name="Ally Burke" userId="S::ally.burke@appliedabc.com::de2ab58f-d966-4a95-928b-a80af5ad808a" providerId="AD" clId="Web-{ED342341-DD7B-2967-588A-46CE8A1646AD}" dt="2023-01-24T16:22:07.807" v="5" actId="20577"/>
          <ac:spMkLst>
            <pc:docMk/>
            <pc:sldMk cId="2393827630" sldId="261"/>
            <ac:spMk id="2" creationId="{88E8F5DF-9984-B851-45C4-AF89CE9DC59E}"/>
          </ac:spMkLst>
        </pc:spChg>
      </pc:sldChg>
      <pc:sldChg chg="modSp add replId">
        <pc:chgData name="Ally Burke" userId="S::ally.burke@appliedabc.com::de2ab58f-d966-4a95-928b-a80af5ad808a" providerId="AD" clId="Web-{ED342341-DD7B-2967-588A-46CE8A1646AD}" dt="2023-01-24T16:25:26.423" v="233" actId="20577"/>
        <pc:sldMkLst>
          <pc:docMk/>
          <pc:sldMk cId="3867499150" sldId="261"/>
        </pc:sldMkLst>
        <pc:spChg chg="mod">
          <ac:chgData name="Ally Burke" userId="S::ally.burke@appliedabc.com::de2ab58f-d966-4a95-928b-a80af5ad808a" providerId="AD" clId="Web-{ED342341-DD7B-2967-588A-46CE8A1646AD}" dt="2023-01-24T16:22:31.355" v="25" actId="20577"/>
          <ac:spMkLst>
            <pc:docMk/>
            <pc:sldMk cId="3867499150" sldId="261"/>
            <ac:spMk id="2" creationId="{8650D82B-68E1-66A0-6479-22DFF72C35CF}"/>
          </ac:spMkLst>
        </pc:spChg>
        <pc:spChg chg="mod">
          <ac:chgData name="Ally Burke" userId="S::ally.burke@appliedabc.com::de2ab58f-d966-4a95-928b-a80af5ad808a" providerId="AD" clId="Web-{ED342341-DD7B-2967-588A-46CE8A1646AD}" dt="2023-01-24T16:25:26.423" v="233" actId="20577"/>
          <ac:spMkLst>
            <pc:docMk/>
            <pc:sldMk cId="3867499150" sldId="261"/>
            <ac:spMk id="3" creationId="{9D5FE207-E3D3-1A5F-3626-EB1A4235709D}"/>
          </ac:spMkLst>
        </pc:spChg>
      </pc:sldChg>
    </pc:docChg>
  </pc:docChgLst>
  <pc:docChgLst>
    <pc:chgData name="Jenna Neto" userId="S::jenna.neto@appliedabc.com::ef36835b-fa5a-43fe-b14b-77d5794e6190" providerId="AD" clId="Web-{346EA351-760F-DCAC-225D-2AED4B43AEEA}"/>
    <pc:docChg chg="addSld modSld">
      <pc:chgData name="Jenna Neto" userId="S::jenna.neto@appliedabc.com::ef36835b-fa5a-43fe-b14b-77d5794e6190" providerId="AD" clId="Web-{346EA351-760F-DCAC-225D-2AED4B43AEEA}" dt="2023-01-17T22:18:37.871" v="259"/>
      <pc:docMkLst>
        <pc:docMk/>
      </pc:docMkLst>
      <pc:sldChg chg="delSp modSp">
        <pc:chgData name="Jenna Neto" userId="S::jenna.neto@appliedabc.com::ef36835b-fa5a-43fe-b14b-77d5794e6190" providerId="AD" clId="Web-{346EA351-760F-DCAC-225D-2AED4B43AEEA}" dt="2023-01-17T22:18:18.199" v="255" actId="20577"/>
        <pc:sldMkLst>
          <pc:docMk/>
          <pc:sldMk cId="161291719" sldId="257"/>
        </pc:sldMkLst>
        <pc:spChg chg="mod">
          <ac:chgData name="Jenna Neto" userId="S::jenna.neto@appliedabc.com::ef36835b-fa5a-43fe-b14b-77d5794e6190" providerId="AD" clId="Web-{346EA351-760F-DCAC-225D-2AED4B43AEEA}" dt="2023-01-17T22:18:18.199" v="255" actId="20577"/>
          <ac:spMkLst>
            <pc:docMk/>
            <pc:sldMk cId="161291719" sldId="257"/>
            <ac:spMk id="2" creationId="{F756DFE0-CAAD-9FD7-CACF-344BFC3A775E}"/>
          </ac:spMkLst>
        </pc:spChg>
        <pc:spChg chg="mod">
          <ac:chgData name="Jenna Neto" userId="S::jenna.neto@appliedabc.com::ef36835b-fa5a-43fe-b14b-77d5794e6190" providerId="AD" clId="Web-{346EA351-760F-DCAC-225D-2AED4B43AEEA}" dt="2023-01-17T22:17:58.073" v="247" actId="14100"/>
          <ac:spMkLst>
            <pc:docMk/>
            <pc:sldMk cId="161291719" sldId="257"/>
            <ac:spMk id="3" creationId="{1217C1EF-EC7D-CF8D-D6EE-E1D8896F87AB}"/>
          </ac:spMkLst>
        </pc:spChg>
        <pc:inkChg chg="del mod">
          <ac:chgData name="Jenna Neto" userId="S::jenna.neto@appliedabc.com::ef36835b-fa5a-43fe-b14b-77d5794e6190" providerId="AD" clId="Web-{346EA351-760F-DCAC-225D-2AED4B43AEEA}" dt="2023-01-17T22:08:11.974" v="72"/>
          <ac:inkMkLst>
            <pc:docMk/>
            <pc:sldMk cId="161291719" sldId="257"/>
            <ac:inkMk id="5" creationId="{18F7D633-D598-4635-4D80-846272D85D05}"/>
          </ac:inkMkLst>
        </pc:inkChg>
        <pc:inkChg chg="del">
          <ac:chgData name="Jenna Neto" userId="S::jenna.neto@appliedabc.com::ef36835b-fa5a-43fe-b14b-77d5794e6190" providerId="AD" clId="Web-{346EA351-760F-DCAC-225D-2AED4B43AEEA}" dt="2023-01-17T22:08:13.318" v="73"/>
          <ac:inkMkLst>
            <pc:docMk/>
            <pc:sldMk cId="161291719" sldId="257"/>
            <ac:inkMk id="6" creationId="{E463C451-14F5-5FE7-FD71-1A650AE956E5}"/>
          </ac:inkMkLst>
        </pc:inkChg>
      </pc:sldChg>
      <pc:sldChg chg="modSp">
        <pc:chgData name="Jenna Neto" userId="S::jenna.neto@appliedabc.com::ef36835b-fa5a-43fe-b14b-77d5794e6190" providerId="AD" clId="Web-{346EA351-760F-DCAC-225D-2AED4B43AEEA}" dt="2023-01-17T22:14:49.707" v="183" actId="20577"/>
        <pc:sldMkLst>
          <pc:docMk/>
          <pc:sldMk cId="1306788612" sldId="258"/>
        </pc:sldMkLst>
        <pc:spChg chg="mod">
          <ac:chgData name="Jenna Neto" userId="S::jenna.neto@appliedabc.com::ef36835b-fa5a-43fe-b14b-77d5794e6190" providerId="AD" clId="Web-{346EA351-760F-DCAC-225D-2AED4B43AEEA}" dt="2023-01-17T22:07:53.380" v="69" actId="1076"/>
          <ac:spMkLst>
            <pc:docMk/>
            <pc:sldMk cId="1306788612" sldId="258"/>
            <ac:spMk id="2" creationId="{1B49F764-8E46-7E1F-9CD3-3E01D750427B}"/>
          </ac:spMkLst>
        </pc:spChg>
        <pc:spChg chg="mod">
          <ac:chgData name="Jenna Neto" userId="S::jenna.neto@appliedabc.com::ef36835b-fa5a-43fe-b14b-77d5794e6190" providerId="AD" clId="Web-{346EA351-760F-DCAC-225D-2AED4B43AEEA}" dt="2023-01-17T22:14:49.707" v="183" actId="20577"/>
          <ac:spMkLst>
            <pc:docMk/>
            <pc:sldMk cId="1306788612" sldId="258"/>
            <ac:spMk id="3" creationId="{B6A3E5A5-5CA7-1132-28E4-07C2164DAF0F}"/>
          </ac:spMkLst>
        </pc:spChg>
      </pc:sldChg>
      <pc:sldChg chg="addSp delSp modSp">
        <pc:chgData name="Jenna Neto" userId="S::jenna.neto@appliedabc.com::ef36835b-fa5a-43fe-b14b-77d5794e6190" providerId="AD" clId="Web-{346EA351-760F-DCAC-225D-2AED4B43AEEA}" dt="2023-01-17T22:14:12.878" v="179" actId="20577"/>
        <pc:sldMkLst>
          <pc:docMk/>
          <pc:sldMk cId="1997057353" sldId="259"/>
        </pc:sldMkLst>
        <pc:spChg chg="mod">
          <ac:chgData name="Jenna Neto" userId="S::jenna.neto@appliedabc.com::ef36835b-fa5a-43fe-b14b-77d5794e6190" providerId="AD" clId="Web-{346EA351-760F-DCAC-225D-2AED4B43AEEA}" dt="2023-01-17T22:05:50.985" v="24" actId="20577"/>
          <ac:spMkLst>
            <pc:docMk/>
            <pc:sldMk cId="1997057353" sldId="259"/>
            <ac:spMk id="2" creationId="{02546635-C201-938F-E4CA-58D41F2C3C3A}"/>
          </ac:spMkLst>
        </pc:spChg>
        <pc:spChg chg="mod">
          <ac:chgData name="Jenna Neto" userId="S::jenna.neto@appliedabc.com::ef36835b-fa5a-43fe-b14b-77d5794e6190" providerId="AD" clId="Web-{346EA351-760F-DCAC-225D-2AED4B43AEEA}" dt="2023-01-17T22:14:12.878" v="179" actId="20577"/>
          <ac:spMkLst>
            <pc:docMk/>
            <pc:sldMk cId="1997057353" sldId="259"/>
            <ac:spMk id="3" creationId="{529B8053-4B4F-1D2C-3381-4901DFE9BA8E}"/>
          </ac:spMkLst>
        </pc:spChg>
        <pc:grpChg chg="del">
          <ac:chgData name="Jenna Neto" userId="S::jenna.neto@appliedabc.com::ef36835b-fa5a-43fe-b14b-77d5794e6190" providerId="AD" clId="Web-{346EA351-760F-DCAC-225D-2AED4B43AEEA}" dt="2023-01-17T22:05:12.249" v="0"/>
          <ac:grpSpMkLst>
            <pc:docMk/>
            <pc:sldMk cId="1997057353" sldId="259"/>
            <ac:grpSpMk id="31" creationId="{468FFA41-CE08-68B8-D61E-C5C5E6DC92B1}"/>
          </ac:grpSpMkLst>
        </pc:grpChg>
        <pc:grpChg chg="del">
          <ac:chgData name="Jenna Neto" userId="S::jenna.neto@appliedabc.com::ef36835b-fa5a-43fe-b14b-77d5794e6190" providerId="AD" clId="Web-{346EA351-760F-DCAC-225D-2AED4B43AEEA}" dt="2023-01-17T22:05:23.906" v="3"/>
          <ac:grpSpMkLst>
            <pc:docMk/>
            <pc:sldMk cId="1997057353" sldId="259"/>
            <ac:grpSpMk id="32" creationId="{42D323D8-D67E-44AA-85F7-7DCEED8DF3B5}"/>
          </ac:grpSpMkLst>
        </pc:grpChg>
        <pc:grpChg chg="del">
          <ac:chgData name="Jenna Neto" userId="S::jenna.neto@appliedabc.com::ef36835b-fa5a-43fe-b14b-77d5794e6190" providerId="AD" clId="Web-{346EA351-760F-DCAC-225D-2AED4B43AEEA}" dt="2023-01-17T22:05:23.906" v="4"/>
          <ac:grpSpMkLst>
            <pc:docMk/>
            <pc:sldMk cId="1997057353" sldId="259"/>
            <ac:grpSpMk id="33" creationId="{5C73D9B4-105F-24D1-D220-804779E1B855}"/>
          </ac:grpSpMkLst>
        </pc:grpChg>
        <pc:picChg chg="add mod">
          <ac:chgData name="Jenna Neto" userId="S::jenna.neto@appliedabc.com::ef36835b-fa5a-43fe-b14b-77d5794e6190" providerId="AD" clId="Web-{346EA351-760F-DCAC-225D-2AED4B43AEEA}" dt="2023-01-17T22:11:30.200" v="96" actId="1076"/>
          <ac:picMkLst>
            <pc:docMk/>
            <pc:sldMk cId="1997057353" sldId="259"/>
            <ac:picMk id="5" creationId="{04B00A92-1291-5526-0D5D-E1940A20BB3E}"/>
          </ac:picMkLst>
        </pc:picChg>
        <pc:picChg chg="add mod">
          <ac:chgData name="Jenna Neto" userId="S::jenna.neto@appliedabc.com::ef36835b-fa5a-43fe-b14b-77d5794e6190" providerId="AD" clId="Web-{346EA351-760F-DCAC-225D-2AED4B43AEEA}" dt="2023-01-17T22:11:22.731" v="95" actId="1076"/>
          <ac:picMkLst>
            <pc:docMk/>
            <pc:sldMk cId="1997057353" sldId="259"/>
            <ac:picMk id="6" creationId="{E5763B58-4EA3-4471-82D8-8A5FEA0C6A4B}"/>
          </ac:picMkLst>
        </pc:picChg>
        <pc:inkChg chg="del">
          <ac:chgData name="Jenna Neto" userId="S::jenna.neto@appliedabc.com::ef36835b-fa5a-43fe-b14b-77d5794e6190" providerId="AD" clId="Web-{346EA351-760F-DCAC-225D-2AED4B43AEEA}" dt="2023-01-17T22:05:23.906" v="9"/>
          <ac:inkMkLst>
            <pc:docMk/>
            <pc:sldMk cId="1997057353" sldId="259"/>
            <ac:inkMk id="20" creationId="{6D09FB7D-1863-74D2-FA8B-396E2976BC99}"/>
          </ac:inkMkLst>
        </pc:inkChg>
        <pc:inkChg chg="del">
          <ac:chgData name="Jenna Neto" userId="S::jenna.neto@appliedabc.com::ef36835b-fa5a-43fe-b14b-77d5794e6190" providerId="AD" clId="Web-{346EA351-760F-DCAC-225D-2AED4B43AEEA}" dt="2023-01-17T22:05:23.906" v="8"/>
          <ac:inkMkLst>
            <pc:docMk/>
            <pc:sldMk cId="1997057353" sldId="259"/>
            <ac:inkMk id="21" creationId="{668AB0A4-8C70-68FB-6EF4-0D5B2448B01C}"/>
          </ac:inkMkLst>
        </pc:inkChg>
        <pc:inkChg chg="del">
          <ac:chgData name="Jenna Neto" userId="S::jenna.neto@appliedabc.com::ef36835b-fa5a-43fe-b14b-77d5794e6190" providerId="AD" clId="Web-{346EA351-760F-DCAC-225D-2AED4B43AEEA}" dt="2023-01-17T22:05:23.906" v="7"/>
          <ac:inkMkLst>
            <pc:docMk/>
            <pc:sldMk cId="1997057353" sldId="259"/>
            <ac:inkMk id="22" creationId="{CE56219B-E9E1-61A4-6F67-C29A32B62AA3}"/>
          </ac:inkMkLst>
        </pc:inkChg>
        <pc:inkChg chg="del">
          <ac:chgData name="Jenna Neto" userId="S::jenna.neto@appliedabc.com::ef36835b-fa5a-43fe-b14b-77d5794e6190" providerId="AD" clId="Web-{346EA351-760F-DCAC-225D-2AED4B43AEEA}" dt="2023-01-17T22:05:23.906" v="6"/>
          <ac:inkMkLst>
            <pc:docMk/>
            <pc:sldMk cId="1997057353" sldId="259"/>
            <ac:inkMk id="23" creationId="{9F06226D-66C9-5EFB-3D69-8B3E2FE554CF}"/>
          </ac:inkMkLst>
        </pc:inkChg>
        <pc:inkChg chg="del">
          <ac:chgData name="Jenna Neto" userId="S::jenna.neto@appliedabc.com::ef36835b-fa5a-43fe-b14b-77d5794e6190" providerId="AD" clId="Web-{346EA351-760F-DCAC-225D-2AED4B43AEEA}" dt="2023-01-17T22:05:23.906" v="5"/>
          <ac:inkMkLst>
            <pc:docMk/>
            <pc:sldMk cId="1997057353" sldId="259"/>
            <ac:inkMk id="24" creationId="{467377E1-3943-C2FC-0F89-513062CBAA19}"/>
          </ac:inkMkLst>
        </pc:inkChg>
      </pc:sldChg>
      <pc:sldChg chg="addSp delSp modSp new">
        <pc:chgData name="Jenna Neto" userId="S::jenna.neto@appliedabc.com::ef36835b-fa5a-43fe-b14b-77d5794e6190" providerId="AD" clId="Web-{346EA351-760F-DCAC-225D-2AED4B43AEEA}" dt="2023-01-17T22:18:37.871" v="259"/>
        <pc:sldMkLst>
          <pc:docMk/>
          <pc:sldMk cId="2436822172" sldId="260"/>
        </pc:sldMkLst>
        <pc:spChg chg="mod">
          <ac:chgData name="Jenna Neto" userId="S::jenna.neto@appliedabc.com::ef36835b-fa5a-43fe-b14b-77d5794e6190" providerId="AD" clId="Web-{346EA351-760F-DCAC-225D-2AED4B43AEEA}" dt="2023-01-17T22:18:26.355" v="256" actId="20577"/>
          <ac:spMkLst>
            <pc:docMk/>
            <pc:sldMk cId="2436822172" sldId="260"/>
            <ac:spMk id="2" creationId="{8650D82B-68E1-66A0-6479-22DFF72C35CF}"/>
          </ac:spMkLst>
        </pc:spChg>
        <pc:spChg chg="add">
          <ac:chgData name="Jenna Neto" userId="S::jenna.neto@appliedabc.com::ef36835b-fa5a-43fe-b14b-77d5794e6190" providerId="AD" clId="Web-{346EA351-760F-DCAC-225D-2AED4B43AEEA}" dt="2023-01-17T22:18:37.871" v="259"/>
          <ac:spMkLst>
            <pc:docMk/>
            <pc:sldMk cId="2436822172" sldId="260"/>
            <ac:spMk id="7" creationId="{BBF52148-36F4-550F-9EF6-9A66648255EB}"/>
          </ac:spMkLst>
        </pc:spChg>
        <pc:picChg chg="add del">
          <ac:chgData name="Jenna Neto" userId="S::jenna.neto@appliedabc.com::ef36835b-fa5a-43fe-b14b-77d5794e6190" providerId="AD" clId="Web-{346EA351-760F-DCAC-225D-2AED4B43AEEA}" dt="2023-01-17T22:18:33.746" v="258"/>
          <ac:picMkLst>
            <pc:docMk/>
            <pc:sldMk cId="2436822172" sldId="260"/>
            <ac:picMk id="5" creationId="{5B13E897-0D30-5A5E-4871-B56504D3D477}"/>
          </ac:picMkLst>
        </pc:picChg>
      </pc:sldChg>
    </pc:docChg>
  </pc:docChgLst>
  <pc:docChgLst>
    <pc:chgData name="Ally Burke" userId="de2ab58f-d966-4a95-928b-a80af5ad808a" providerId="ADAL" clId="{F6D037F7-8A27-43CC-9EF4-A64F713B9399}"/>
    <pc:docChg chg="custSel addSld modSld">
      <pc:chgData name="Ally Burke" userId="de2ab58f-d966-4a95-928b-a80af5ad808a" providerId="ADAL" clId="{F6D037F7-8A27-43CC-9EF4-A64F713B9399}" dt="2023-01-24T16:44:25.496" v="178" actId="113"/>
      <pc:docMkLst>
        <pc:docMk/>
      </pc:docMkLst>
      <pc:sldChg chg="modSp mod">
        <pc:chgData name="Ally Burke" userId="de2ab58f-d966-4a95-928b-a80af5ad808a" providerId="ADAL" clId="{F6D037F7-8A27-43CC-9EF4-A64F713B9399}" dt="2023-01-24T16:38:06.253" v="80" actId="20577"/>
        <pc:sldMkLst>
          <pc:docMk/>
          <pc:sldMk cId="1306788612" sldId="258"/>
        </pc:sldMkLst>
        <pc:spChg chg="mod">
          <ac:chgData name="Ally Burke" userId="de2ab58f-d966-4a95-928b-a80af5ad808a" providerId="ADAL" clId="{F6D037F7-8A27-43CC-9EF4-A64F713B9399}" dt="2023-01-24T16:38:06.253" v="80" actId="20577"/>
          <ac:spMkLst>
            <pc:docMk/>
            <pc:sldMk cId="1306788612" sldId="258"/>
            <ac:spMk id="3" creationId="{B6A3E5A5-5CA7-1132-28E4-07C2164DAF0F}"/>
          </ac:spMkLst>
        </pc:spChg>
      </pc:sldChg>
      <pc:sldChg chg="modSp add mod">
        <pc:chgData name="Ally Burke" userId="de2ab58f-d966-4a95-928b-a80af5ad808a" providerId="ADAL" clId="{F6D037F7-8A27-43CC-9EF4-A64F713B9399}" dt="2023-01-24T16:44:25.496" v="178" actId="113"/>
        <pc:sldMkLst>
          <pc:docMk/>
          <pc:sldMk cId="89528706" sldId="262"/>
        </pc:sldMkLst>
        <pc:spChg chg="mod">
          <ac:chgData name="Ally Burke" userId="de2ab58f-d966-4a95-928b-a80af5ad808a" providerId="ADAL" clId="{F6D037F7-8A27-43CC-9EF4-A64F713B9399}" dt="2023-01-24T16:42:43.900" v="93" actId="1076"/>
          <ac:spMkLst>
            <pc:docMk/>
            <pc:sldMk cId="89528706" sldId="262"/>
            <ac:spMk id="2" creationId="{8650D82B-68E1-66A0-6479-22DFF72C35CF}"/>
          </ac:spMkLst>
        </pc:spChg>
        <pc:spChg chg="mod">
          <ac:chgData name="Ally Burke" userId="de2ab58f-d966-4a95-928b-a80af5ad808a" providerId="ADAL" clId="{F6D037F7-8A27-43CC-9EF4-A64F713B9399}" dt="2023-01-24T16:44:25.496" v="178" actId="113"/>
          <ac:spMkLst>
            <pc:docMk/>
            <pc:sldMk cId="89528706" sldId="262"/>
            <ac:spMk id="3" creationId="{9D5FE207-E3D3-1A5F-3626-EB1A4235709D}"/>
          </ac:spMkLst>
        </pc:spChg>
      </pc:sldChg>
    </pc:docChg>
  </pc:docChgLst>
  <pc:docChgLst>
    <pc:chgData name="Jenna Neto" userId="S::jenna.neto@appliedabc.com::ef36835b-fa5a-43fe-b14b-77d5794e6190" providerId="AD" clId="Web-{759499CF-DF9D-02DC-EEE1-E92FE6B0E1A3}"/>
    <pc:docChg chg="modSld">
      <pc:chgData name="Jenna Neto" userId="S::jenna.neto@appliedabc.com::ef36835b-fa5a-43fe-b14b-77d5794e6190" providerId="AD" clId="Web-{759499CF-DF9D-02DC-EEE1-E92FE6B0E1A3}" dt="2023-01-19T23:01:27.656" v="50" actId="20577"/>
      <pc:docMkLst>
        <pc:docMk/>
      </pc:docMkLst>
      <pc:sldChg chg="modSp">
        <pc:chgData name="Jenna Neto" userId="S::jenna.neto@appliedabc.com::ef36835b-fa5a-43fe-b14b-77d5794e6190" providerId="AD" clId="Web-{759499CF-DF9D-02DC-EEE1-E92FE6B0E1A3}" dt="2023-01-19T23:01:27.656" v="50" actId="20577"/>
        <pc:sldMkLst>
          <pc:docMk/>
          <pc:sldMk cId="161291719" sldId="257"/>
        </pc:sldMkLst>
        <pc:spChg chg="mod">
          <ac:chgData name="Jenna Neto" userId="S::jenna.neto@appliedabc.com::ef36835b-fa5a-43fe-b14b-77d5794e6190" providerId="AD" clId="Web-{759499CF-DF9D-02DC-EEE1-E92FE6B0E1A3}" dt="2023-01-19T22:56:23.686" v="7" actId="20577"/>
          <ac:spMkLst>
            <pc:docMk/>
            <pc:sldMk cId="161291719" sldId="257"/>
            <ac:spMk id="2" creationId="{F756DFE0-CAAD-9FD7-CACF-344BFC3A775E}"/>
          </ac:spMkLst>
        </pc:spChg>
        <pc:spChg chg="mod">
          <ac:chgData name="Jenna Neto" userId="S::jenna.neto@appliedabc.com::ef36835b-fa5a-43fe-b14b-77d5794e6190" providerId="AD" clId="Web-{759499CF-DF9D-02DC-EEE1-E92FE6B0E1A3}" dt="2023-01-19T23:01:27.656" v="50" actId="20577"/>
          <ac:spMkLst>
            <pc:docMk/>
            <pc:sldMk cId="161291719" sldId="257"/>
            <ac:spMk id="3" creationId="{1217C1EF-EC7D-CF8D-D6EE-E1D8896F87AB}"/>
          </ac:spMkLst>
        </pc:spChg>
      </pc:sldChg>
      <pc:sldChg chg="modSp">
        <pc:chgData name="Jenna Neto" userId="S::jenna.neto@appliedabc.com::ef36835b-fa5a-43fe-b14b-77d5794e6190" providerId="AD" clId="Web-{759499CF-DF9D-02DC-EEE1-E92FE6B0E1A3}" dt="2023-01-19T22:58:37.381" v="29" actId="1076"/>
        <pc:sldMkLst>
          <pc:docMk/>
          <pc:sldMk cId="1306788612" sldId="258"/>
        </pc:sldMkLst>
        <pc:spChg chg="mod">
          <ac:chgData name="Jenna Neto" userId="S::jenna.neto@appliedabc.com::ef36835b-fa5a-43fe-b14b-77d5794e6190" providerId="AD" clId="Web-{759499CF-DF9D-02DC-EEE1-E92FE6B0E1A3}" dt="2023-01-19T22:58:37.381" v="29" actId="1076"/>
          <ac:spMkLst>
            <pc:docMk/>
            <pc:sldMk cId="1306788612" sldId="258"/>
            <ac:spMk id="3" creationId="{B6A3E5A5-5CA7-1132-28E4-07C2164DAF0F}"/>
          </ac:spMkLst>
        </pc:spChg>
      </pc:sldChg>
      <pc:sldChg chg="modSp">
        <pc:chgData name="Jenna Neto" userId="S::jenna.neto@appliedabc.com::ef36835b-fa5a-43fe-b14b-77d5794e6190" providerId="AD" clId="Web-{759499CF-DF9D-02DC-EEE1-E92FE6B0E1A3}" dt="2023-01-19T22:58:27.411" v="28" actId="20577"/>
        <pc:sldMkLst>
          <pc:docMk/>
          <pc:sldMk cId="2436822172" sldId="260"/>
        </pc:sldMkLst>
        <pc:spChg chg="mod">
          <ac:chgData name="Jenna Neto" userId="S::jenna.neto@appliedabc.com::ef36835b-fa5a-43fe-b14b-77d5794e6190" providerId="AD" clId="Web-{759499CF-DF9D-02DC-EEE1-E92FE6B0E1A3}" dt="2023-01-19T22:58:27.411" v="28" actId="20577"/>
          <ac:spMkLst>
            <pc:docMk/>
            <pc:sldMk cId="2436822172" sldId="260"/>
            <ac:spMk id="2" creationId="{8650D82B-68E1-66A0-6479-22DFF72C35CF}"/>
          </ac:spMkLst>
        </pc:spChg>
        <pc:spChg chg="mod">
          <ac:chgData name="Jenna Neto" userId="S::jenna.neto@appliedabc.com::ef36835b-fa5a-43fe-b14b-77d5794e6190" providerId="AD" clId="Web-{759499CF-DF9D-02DC-EEE1-E92FE6B0E1A3}" dt="2023-01-19T22:57:01.188" v="18" actId="20577"/>
          <ac:spMkLst>
            <pc:docMk/>
            <pc:sldMk cId="2436822172" sldId="260"/>
            <ac:spMk id="3" creationId="{9D5FE207-E3D3-1A5F-3626-EB1A4235709D}"/>
          </ac:spMkLst>
        </pc:spChg>
      </pc:sldChg>
    </pc:docChg>
  </pc:docChgLst>
  <pc:docChgLst>
    <pc:chgData name="Hillary DiPietro" userId="S::hillary.dipietro@appliedabc.com::f237d925-6c71-466c-85d3-2820d833c583" providerId="AD" clId="Web-{FC295C58-2E3F-DDBD-21CE-BF83ADD6CE7A}"/>
    <pc:docChg chg="modSld">
      <pc:chgData name="Hillary DiPietro" userId="S::hillary.dipietro@appliedabc.com::f237d925-6c71-466c-85d3-2820d833c583" providerId="AD" clId="Web-{FC295C58-2E3F-DDBD-21CE-BF83ADD6CE7A}" dt="2023-01-24T16:51:57.255" v="33" actId="20577"/>
      <pc:docMkLst>
        <pc:docMk/>
      </pc:docMkLst>
      <pc:sldChg chg="modSp">
        <pc:chgData name="Hillary DiPietro" userId="S::hillary.dipietro@appliedabc.com::f237d925-6c71-466c-85d3-2820d833c583" providerId="AD" clId="Web-{FC295C58-2E3F-DDBD-21CE-BF83ADD6CE7A}" dt="2023-01-24T16:51:57.255" v="33" actId="20577"/>
        <pc:sldMkLst>
          <pc:docMk/>
          <pc:sldMk cId="1306788612" sldId="258"/>
        </pc:sldMkLst>
        <pc:spChg chg="mod">
          <ac:chgData name="Hillary DiPietro" userId="S::hillary.dipietro@appliedabc.com::f237d925-6c71-466c-85d3-2820d833c583" providerId="AD" clId="Web-{FC295C58-2E3F-DDBD-21CE-BF83ADD6CE7A}" dt="2023-01-24T16:51:57.255" v="33" actId="20577"/>
          <ac:spMkLst>
            <pc:docMk/>
            <pc:sldMk cId="1306788612" sldId="258"/>
            <ac:spMk id="3" creationId="{B6A3E5A5-5CA7-1132-28E4-07C2164DAF0F}"/>
          </ac:spMkLst>
        </pc:spChg>
      </pc:sldChg>
    </pc:docChg>
  </pc:docChgLst>
  <pc:docChgLst>
    <pc:chgData name="Jenna Neto" userId="S::jenna.neto@appliedabc.com::ef36835b-fa5a-43fe-b14b-77d5794e6190" providerId="AD" clId="Web-{CC1800B3-975A-4E37-B980-FA0BEFF15A83}"/>
    <pc:docChg chg="addSld delSld modSld addMainMaster delMainMaster">
      <pc:chgData name="Jenna Neto" userId="S::jenna.neto@appliedabc.com::ef36835b-fa5a-43fe-b14b-77d5794e6190" providerId="AD" clId="Web-{CC1800B3-975A-4E37-B980-FA0BEFF15A83}" dt="2023-01-17T18:29:28.836" v="64"/>
      <pc:docMkLst>
        <pc:docMk/>
      </pc:docMkLst>
      <pc:sldChg chg="addSp delSp modSp mod setBg modClrScheme delDesignElem chgLayout">
        <pc:chgData name="Jenna Neto" userId="S::jenna.neto@appliedabc.com::ef36835b-fa5a-43fe-b14b-77d5794e6190" providerId="AD" clId="Web-{CC1800B3-975A-4E37-B980-FA0BEFF15A83}" dt="2023-01-17T18:28:51.069" v="62"/>
        <pc:sldMkLst>
          <pc:docMk/>
          <pc:sldMk cId="109857222" sldId="256"/>
        </pc:sldMkLst>
        <pc:spChg chg="mod ord">
          <ac:chgData name="Jenna Neto" userId="S::jenna.neto@appliedabc.com::ef36835b-fa5a-43fe-b14b-77d5794e6190" providerId="AD" clId="Web-{CC1800B3-975A-4E37-B980-FA0BEFF15A83}" dt="2023-01-17T18:28:51.069" v="62"/>
          <ac:spMkLst>
            <pc:docMk/>
            <pc:sldMk cId="109857222" sldId="256"/>
            <ac:spMk id="2" creationId="{00000000-0000-0000-0000-000000000000}"/>
          </ac:spMkLst>
        </pc:spChg>
        <pc:spChg chg="del mod">
          <ac:chgData name="Jenna Neto" userId="S::jenna.neto@appliedabc.com::ef36835b-fa5a-43fe-b14b-77d5794e6190" providerId="AD" clId="Web-{CC1800B3-975A-4E37-B980-FA0BEFF15A83}" dt="2023-01-17T18:24:24.311" v="26"/>
          <ac:spMkLst>
            <pc:docMk/>
            <pc:sldMk cId="109857222" sldId="256"/>
            <ac:spMk id="3" creationId="{00000000-0000-0000-0000-000000000000}"/>
          </ac:spMkLst>
        </pc:spChg>
        <pc:spChg chg="add del mod ord">
          <ac:chgData name="Jenna Neto" userId="S::jenna.neto@appliedabc.com::ef36835b-fa5a-43fe-b14b-77d5794e6190" providerId="AD" clId="Web-{CC1800B3-975A-4E37-B980-FA0BEFF15A83}" dt="2023-01-17T18:26:48.237" v="49"/>
          <ac:spMkLst>
            <pc:docMk/>
            <pc:sldMk cId="109857222" sldId="256"/>
            <ac:spMk id="5" creationId="{FF5EE4D4-3631-93DC-7E01-E5CDBFCE88D3}"/>
          </ac:spMkLst>
        </pc:spChg>
        <pc:spChg chg="add del">
          <ac:chgData name="Jenna Neto" userId="S::jenna.neto@appliedabc.com::ef36835b-fa5a-43fe-b14b-77d5794e6190" providerId="AD" clId="Web-{CC1800B3-975A-4E37-B980-FA0BEFF15A83}" dt="2023-01-17T18:24:52.328" v="31"/>
          <ac:spMkLst>
            <pc:docMk/>
            <pc:sldMk cId="109857222" sldId="256"/>
            <ac:spMk id="10" creationId="{88294908-8B00-4F58-BBBA-20F71A40AA9E}"/>
          </ac:spMkLst>
        </pc:spChg>
        <pc:spChg chg="add del">
          <ac:chgData name="Jenna Neto" userId="S::jenna.neto@appliedabc.com::ef36835b-fa5a-43fe-b14b-77d5794e6190" providerId="AD" clId="Web-{CC1800B3-975A-4E37-B980-FA0BEFF15A83}" dt="2023-01-17T18:24:52.328" v="31"/>
          <ac:spMkLst>
            <pc:docMk/>
            <pc:sldMk cId="109857222" sldId="256"/>
            <ac:spMk id="12" creationId="{4364C879-1404-4203-8E9D-CC5DE0A621A2}"/>
          </ac:spMkLst>
        </pc:spChg>
        <pc:spChg chg="add del">
          <ac:chgData name="Jenna Neto" userId="S::jenna.neto@appliedabc.com::ef36835b-fa5a-43fe-b14b-77d5794e6190" providerId="AD" clId="Web-{CC1800B3-975A-4E37-B980-FA0BEFF15A83}" dt="2023-01-17T18:24:52.328" v="31"/>
          <ac:spMkLst>
            <pc:docMk/>
            <pc:sldMk cId="109857222" sldId="256"/>
            <ac:spMk id="14" creationId="{84617302-4B0D-4351-A6BB-6F0930D943AC}"/>
          </ac:spMkLst>
        </pc:spChg>
        <pc:spChg chg="add del">
          <ac:chgData name="Jenna Neto" userId="S::jenna.neto@appliedabc.com::ef36835b-fa5a-43fe-b14b-77d5794e6190" providerId="AD" clId="Web-{CC1800B3-975A-4E37-B980-FA0BEFF15A83}" dt="2023-01-17T18:24:52.328" v="31"/>
          <ac:spMkLst>
            <pc:docMk/>
            <pc:sldMk cId="109857222" sldId="256"/>
            <ac:spMk id="16" creationId="{DA2C7802-C2E0-4218-8F89-8DD7CCD2CD1C}"/>
          </ac:spMkLst>
        </pc:spChg>
        <pc:spChg chg="add del">
          <ac:chgData name="Jenna Neto" userId="S::jenna.neto@appliedabc.com::ef36835b-fa5a-43fe-b14b-77d5794e6190" providerId="AD" clId="Web-{CC1800B3-975A-4E37-B980-FA0BEFF15A83}" dt="2023-01-17T18:24:52.328" v="31"/>
          <ac:spMkLst>
            <pc:docMk/>
            <pc:sldMk cId="109857222" sldId="256"/>
            <ac:spMk id="18" creationId="{A6D7111A-21E5-4EE9-8A78-10E5530F0116}"/>
          </ac:spMkLst>
        </pc:spChg>
        <pc:spChg chg="add del">
          <ac:chgData name="Jenna Neto" userId="S::jenna.neto@appliedabc.com::ef36835b-fa5a-43fe-b14b-77d5794e6190" providerId="AD" clId="Web-{CC1800B3-975A-4E37-B980-FA0BEFF15A83}" dt="2023-01-17T18:24:52.328" v="31"/>
          <ac:spMkLst>
            <pc:docMk/>
            <pc:sldMk cId="109857222" sldId="256"/>
            <ac:spMk id="20" creationId="{A3969E80-A77B-49FC-9122-D89AFD5EE118}"/>
          </ac:spMkLst>
        </pc:spChg>
        <pc:spChg chg="add del">
          <ac:chgData name="Jenna Neto" userId="S::jenna.neto@appliedabc.com::ef36835b-fa5a-43fe-b14b-77d5794e6190" providerId="AD" clId="Web-{CC1800B3-975A-4E37-B980-FA0BEFF15A83}" dt="2023-01-17T18:24:52.328" v="31"/>
          <ac:spMkLst>
            <pc:docMk/>
            <pc:sldMk cId="109857222" sldId="256"/>
            <ac:spMk id="22" creationId="{1849CA57-76BD-4CF2-80BA-D7A46A01B7B1}"/>
          </ac:spMkLst>
        </pc:spChg>
        <pc:spChg chg="add del">
          <ac:chgData name="Jenna Neto" userId="S::jenna.neto@appliedabc.com::ef36835b-fa5a-43fe-b14b-77d5794e6190" providerId="AD" clId="Web-{CC1800B3-975A-4E37-B980-FA0BEFF15A83}" dt="2023-01-17T18:24:52.328" v="31"/>
          <ac:spMkLst>
            <pc:docMk/>
            <pc:sldMk cId="109857222" sldId="256"/>
            <ac:spMk id="24" creationId="{35E9085E-E730-4768-83D4-6CB7E9897153}"/>
          </ac:spMkLst>
        </pc:spChg>
        <pc:spChg chg="add del">
          <ac:chgData name="Jenna Neto" userId="S::jenna.neto@appliedabc.com::ef36835b-fa5a-43fe-b14b-77d5794e6190" providerId="AD" clId="Web-{CC1800B3-975A-4E37-B980-FA0BEFF15A83}" dt="2023-01-17T18:24:52.328" v="31"/>
          <ac:spMkLst>
            <pc:docMk/>
            <pc:sldMk cId="109857222" sldId="256"/>
            <ac:spMk id="26" creationId="{973272FE-A474-4CAE-8CA2-BCC8B476C3F4}"/>
          </ac:spMkLst>
        </pc:spChg>
        <pc:spChg chg="add del">
          <ac:chgData name="Jenna Neto" userId="S::jenna.neto@appliedabc.com::ef36835b-fa5a-43fe-b14b-77d5794e6190" providerId="AD" clId="Web-{CC1800B3-975A-4E37-B980-FA0BEFF15A83}" dt="2023-01-17T18:24:52.328" v="31"/>
          <ac:spMkLst>
            <pc:docMk/>
            <pc:sldMk cId="109857222" sldId="256"/>
            <ac:spMk id="28" creationId="{E07981EA-05A6-437C-88D7-B377B92B031D}"/>
          </ac:spMkLst>
        </pc:spChg>
        <pc:spChg chg="add del">
          <ac:chgData name="Jenna Neto" userId="S::jenna.neto@appliedabc.com::ef36835b-fa5a-43fe-b14b-77d5794e6190" providerId="AD" clId="Web-{CC1800B3-975A-4E37-B980-FA0BEFF15A83}" dt="2023-01-17T18:24:52.328" v="31"/>
          <ac:spMkLst>
            <pc:docMk/>
            <pc:sldMk cId="109857222" sldId="256"/>
            <ac:spMk id="30" creationId="{15E3C750-986E-4769-B1AE-49289FBEE757}"/>
          </ac:spMkLst>
        </pc:spChg>
        <pc:spChg chg="add del">
          <ac:chgData name="Jenna Neto" userId="S::jenna.neto@appliedabc.com::ef36835b-fa5a-43fe-b14b-77d5794e6190" providerId="AD" clId="Web-{CC1800B3-975A-4E37-B980-FA0BEFF15A83}" dt="2023-01-17T18:24:57.109" v="33"/>
          <ac:spMkLst>
            <pc:docMk/>
            <pc:sldMk cId="109857222" sldId="256"/>
            <ac:spMk id="32" creationId="{5FB946D7-1CA4-446E-8795-007CACFDEB88}"/>
          </ac:spMkLst>
        </pc:spChg>
        <pc:spChg chg="add del">
          <ac:chgData name="Jenna Neto" userId="S::jenna.neto@appliedabc.com::ef36835b-fa5a-43fe-b14b-77d5794e6190" providerId="AD" clId="Web-{CC1800B3-975A-4E37-B980-FA0BEFF15A83}" dt="2023-01-17T18:24:57.109" v="33"/>
          <ac:spMkLst>
            <pc:docMk/>
            <pc:sldMk cId="109857222" sldId="256"/>
            <ac:spMk id="33" creationId="{192416F2-BC84-4D7C-80C6-6296C10C3819}"/>
          </ac:spMkLst>
        </pc:spChg>
        <pc:spChg chg="add del">
          <ac:chgData name="Jenna Neto" userId="S::jenna.neto@appliedabc.com::ef36835b-fa5a-43fe-b14b-77d5794e6190" providerId="AD" clId="Web-{CC1800B3-975A-4E37-B980-FA0BEFF15A83}" dt="2023-01-17T18:25:10.875" v="35"/>
          <ac:spMkLst>
            <pc:docMk/>
            <pc:sldMk cId="109857222" sldId="256"/>
            <ac:spMk id="36" creationId="{88294908-8B00-4F58-BBBA-20F71A40AA9E}"/>
          </ac:spMkLst>
        </pc:spChg>
        <pc:spChg chg="add del">
          <ac:chgData name="Jenna Neto" userId="S::jenna.neto@appliedabc.com::ef36835b-fa5a-43fe-b14b-77d5794e6190" providerId="AD" clId="Web-{CC1800B3-975A-4E37-B980-FA0BEFF15A83}" dt="2023-01-17T18:25:10.875" v="35"/>
          <ac:spMkLst>
            <pc:docMk/>
            <pc:sldMk cId="109857222" sldId="256"/>
            <ac:spMk id="37" creationId="{4364C879-1404-4203-8E9D-CC5DE0A621A2}"/>
          </ac:spMkLst>
        </pc:spChg>
        <pc:spChg chg="add del">
          <ac:chgData name="Jenna Neto" userId="S::jenna.neto@appliedabc.com::ef36835b-fa5a-43fe-b14b-77d5794e6190" providerId="AD" clId="Web-{CC1800B3-975A-4E37-B980-FA0BEFF15A83}" dt="2023-01-17T18:25:10.875" v="35"/>
          <ac:spMkLst>
            <pc:docMk/>
            <pc:sldMk cId="109857222" sldId="256"/>
            <ac:spMk id="38" creationId="{84617302-4B0D-4351-A6BB-6F0930D943AC}"/>
          </ac:spMkLst>
        </pc:spChg>
        <pc:spChg chg="add del">
          <ac:chgData name="Jenna Neto" userId="S::jenna.neto@appliedabc.com::ef36835b-fa5a-43fe-b14b-77d5794e6190" providerId="AD" clId="Web-{CC1800B3-975A-4E37-B980-FA0BEFF15A83}" dt="2023-01-17T18:25:10.875" v="35"/>
          <ac:spMkLst>
            <pc:docMk/>
            <pc:sldMk cId="109857222" sldId="256"/>
            <ac:spMk id="39" creationId="{DA2C7802-C2E0-4218-8F89-8DD7CCD2CD1C}"/>
          </ac:spMkLst>
        </pc:spChg>
        <pc:spChg chg="add del">
          <ac:chgData name="Jenna Neto" userId="S::jenna.neto@appliedabc.com::ef36835b-fa5a-43fe-b14b-77d5794e6190" providerId="AD" clId="Web-{CC1800B3-975A-4E37-B980-FA0BEFF15A83}" dt="2023-01-17T18:25:10.875" v="35"/>
          <ac:spMkLst>
            <pc:docMk/>
            <pc:sldMk cId="109857222" sldId="256"/>
            <ac:spMk id="40" creationId="{A6D7111A-21E5-4EE9-8A78-10E5530F0116}"/>
          </ac:spMkLst>
        </pc:spChg>
        <pc:spChg chg="add del">
          <ac:chgData name="Jenna Neto" userId="S::jenna.neto@appliedabc.com::ef36835b-fa5a-43fe-b14b-77d5794e6190" providerId="AD" clId="Web-{CC1800B3-975A-4E37-B980-FA0BEFF15A83}" dt="2023-01-17T18:25:10.875" v="35"/>
          <ac:spMkLst>
            <pc:docMk/>
            <pc:sldMk cId="109857222" sldId="256"/>
            <ac:spMk id="41" creationId="{A3969E80-A77B-49FC-9122-D89AFD5EE118}"/>
          </ac:spMkLst>
        </pc:spChg>
        <pc:spChg chg="add del">
          <ac:chgData name="Jenna Neto" userId="S::jenna.neto@appliedabc.com::ef36835b-fa5a-43fe-b14b-77d5794e6190" providerId="AD" clId="Web-{CC1800B3-975A-4E37-B980-FA0BEFF15A83}" dt="2023-01-17T18:25:10.875" v="35"/>
          <ac:spMkLst>
            <pc:docMk/>
            <pc:sldMk cId="109857222" sldId="256"/>
            <ac:spMk id="42" creationId="{1849CA57-76BD-4CF2-80BA-D7A46A01B7B1}"/>
          </ac:spMkLst>
        </pc:spChg>
        <pc:spChg chg="add del">
          <ac:chgData name="Jenna Neto" userId="S::jenna.neto@appliedabc.com::ef36835b-fa5a-43fe-b14b-77d5794e6190" providerId="AD" clId="Web-{CC1800B3-975A-4E37-B980-FA0BEFF15A83}" dt="2023-01-17T18:25:10.875" v="35"/>
          <ac:spMkLst>
            <pc:docMk/>
            <pc:sldMk cId="109857222" sldId="256"/>
            <ac:spMk id="43" creationId="{35E9085E-E730-4768-83D4-6CB7E9897153}"/>
          </ac:spMkLst>
        </pc:spChg>
        <pc:spChg chg="add del">
          <ac:chgData name="Jenna Neto" userId="S::jenna.neto@appliedabc.com::ef36835b-fa5a-43fe-b14b-77d5794e6190" providerId="AD" clId="Web-{CC1800B3-975A-4E37-B980-FA0BEFF15A83}" dt="2023-01-17T18:25:10.875" v="35"/>
          <ac:spMkLst>
            <pc:docMk/>
            <pc:sldMk cId="109857222" sldId="256"/>
            <ac:spMk id="44" creationId="{973272FE-A474-4CAE-8CA2-BCC8B476C3F4}"/>
          </ac:spMkLst>
        </pc:spChg>
        <pc:spChg chg="add del">
          <ac:chgData name="Jenna Neto" userId="S::jenna.neto@appliedabc.com::ef36835b-fa5a-43fe-b14b-77d5794e6190" providerId="AD" clId="Web-{CC1800B3-975A-4E37-B980-FA0BEFF15A83}" dt="2023-01-17T18:25:10.875" v="35"/>
          <ac:spMkLst>
            <pc:docMk/>
            <pc:sldMk cId="109857222" sldId="256"/>
            <ac:spMk id="45" creationId="{E07981EA-05A6-437C-88D7-B377B92B031D}"/>
          </ac:spMkLst>
        </pc:spChg>
        <pc:spChg chg="add del">
          <ac:chgData name="Jenna Neto" userId="S::jenna.neto@appliedabc.com::ef36835b-fa5a-43fe-b14b-77d5794e6190" providerId="AD" clId="Web-{CC1800B3-975A-4E37-B980-FA0BEFF15A83}" dt="2023-01-17T18:25:10.875" v="35"/>
          <ac:spMkLst>
            <pc:docMk/>
            <pc:sldMk cId="109857222" sldId="256"/>
            <ac:spMk id="46" creationId="{15E3C750-986E-4769-B1AE-49289FBEE757}"/>
          </ac:spMkLst>
        </pc:spChg>
        <pc:spChg chg="add del">
          <ac:chgData name="Jenna Neto" userId="S::jenna.neto@appliedabc.com::ef36835b-fa5a-43fe-b14b-77d5794e6190" providerId="AD" clId="Web-{CC1800B3-975A-4E37-B980-FA0BEFF15A83}" dt="2023-01-17T18:25:14.125" v="37"/>
          <ac:spMkLst>
            <pc:docMk/>
            <pc:sldMk cId="109857222" sldId="256"/>
            <ac:spMk id="48" creationId="{4522B21E-B2B9-4C72-9A71-C87EFD137480}"/>
          </ac:spMkLst>
        </pc:spChg>
        <pc:spChg chg="add del">
          <ac:chgData name="Jenna Neto" userId="S::jenna.neto@appliedabc.com::ef36835b-fa5a-43fe-b14b-77d5794e6190" providerId="AD" clId="Web-{CC1800B3-975A-4E37-B980-FA0BEFF15A83}" dt="2023-01-17T18:25:14.125" v="37"/>
          <ac:spMkLst>
            <pc:docMk/>
            <pc:sldMk cId="109857222" sldId="256"/>
            <ac:spMk id="49" creationId="{5EB7D2A2-F448-44D4-938C-DC84CBCB3B1E}"/>
          </ac:spMkLst>
        </pc:spChg>
        <pc:spChg chg="add del">
          <ac:chgData name="Jenna Neto" userId="S::jenna.neto@appliedabc.com::ef36835b-fa5a-43fe-b14b-77d5794e6190" providerId="AD" clId="Web-{CC1800B3-975A-4E37-B980-FA0BEFF15A83}" dt="2023-01-17T18:25:14.125" v="37"/>
          <ac:spMkLst>
            <pc:docMk/>
            <pc:sldMk cId="109857222" sldId="256"/>
            <ac:spMk id="50" creationId="{871AEA07-1E14-44B4-8E55-64EF049CD66F}"/>
          </ac:spMkLst>
        </pc:spChg>
        <pc:spChg chg="add del">
          <ac:chgData name="Jenna Neto" userId="S::jenna.neto@appliedabc.com::ef36835b-fa5a-43fe-b14b-77d5794e6190" providerId="AD" clId="Web-{CC1800B3-975A-4E37-B980-FA0BEFF15A83}" dt="2023-01-17T18:25:24.719" v="39"/>
          <ac:spMkLst>
            <pc:docMk/>
            <pc:sldMk cId="109857222" sldId="256"/>
            <ac:spMk id="53" creationId="{C66F2F30-5DC0-44A0-BFA6-E12F46ED16DA}"/>
          </ac:spMkLst>
        </pc:spChg>
        <pc:spChg chg="add del">
          <ac:chgData name="Jenna Neto" userId="S::jenna.neto@appliedabc.com::ef36835b-fa5a-43fe-b14b-77d5794e6190" providerId="AD" clId="Web-{CC1800B3-975A-4E37-B980-FA0BEFF15A83}" dt="2023-01-17T18:25:24.719" v="39"/>
          <ac:spMkLst>
            <pc:docMk/>
            <pc:sldMk cId="109857222" sldId="256"/>
            <ac:spMk id="54" creationId="{85872F57-7F42-4F97-8391-DDC8D0054C03}"/>
          </ac:spMkLst>
        </pc:spChg>
        <pc:spChg chg="add del">
          <ac:chgData name="Jenna Neto" userId="S::jenna.neto@appliedabc.com::ef36835b-fa5a-43fe-b14b-77d5794e6190" providerId="AD" clId="Web-{CC1800B3-975A-4E37-B980-FA0BEFF15A83}" dt="2023-01-17T18:25:24.719" v="39"/>
          <ac:spMkLst>
            <pc:docMk/>
            <pc:sldMk cId="109857222" sldId="256"/>
            <ac:spMk id="55" creationId="{04DC2037-48A0-4F22-B9D4-8EAEBC780AB4}"/>
          </ac:spMkLst>
        </pc:spChg>
        <pc:spChg chg="add del">
          <ac:chgData name="Jenna Neto" userId="S::jenna.neto@appliedabc.com::ef36835b-fa5a-43fe-b14b-77d5794e6190" providerId="AD" clId="Web-{CC1800B3-975A-4E37-B980-FA0BEFF15A83}" dt="2023-01-17T18:25:24.719" v="39"/>
          <ac:spMkLst>
            <pc:docMk/>
            <pc:sldMk cId="109857222" sldId="256"/>
            <ac:spMk id="56" creationId="{0006CBFD-ADA0-43D1-9332-9C34CA1C76ED}"/>
          </ac:spMkLst>
        </pc:spChg>
        <pc:spChg chg="add del">
          <ac:chgData name="Jenna Neto" userId="S::jenna.neto@appliedabc.com::ef36835b-fa5a-43fe-b14b-77d5794e6190" providerId="AD" clId="Web-{CC1800B3-975A-4E37-B980-FA0BEFF15A83}" dt="2023-01-17T18:25:24.719" v="39"/>
          <ac:spMkLst>
            <pc:docMk/>
            <pc:sldMk cId="109857222" sldId="256"/>
            <ac:spMk id="57" creationId="{2B931666-F28F-45F3-A074-66D2272D580B}"/>
          </ac:spMkLst>
        </pc:spChg>
        <pc:spChg chg="add del">
          <ac:chgData name="Jenna Neto" userId="S::jenna.neto@appliedabc.com::ef36835b-fa5a-43fe-b14b-77d5794e6190" providerId="AD" clId="Web-{CC1800B3-975A-4E37-B980-FA0BEFF15A83}" dt="2023-01-17T18:26:30.612" v="45"/>
          <ac:spMkLst>
            <pc:docMk/>
            <pc:sldMk cId="109857222" sldId="256"/>
            <ac:spMk id="59" creationId="{6DDA8CE9-E0A6-4FF2-823D-D08607606DC2}"/>
          </ac:spMkLst>
        </pc:spChg>
        <pc:spChg chg="add del">
          <ac:chgData name="Jenna Neto" userId="S::jenna.neto@appliedabc.com::ef36835b-fa5a-43fe-b14b-77d5794e6190" providerId="AD" clId="Web-{CC1800B3-975A-4E37-B980-FA0BEFF15A83}" dt="2023-01-17T18:26:30.612" v="45"/>
          <ac:spMkLst>
            <pc:docMk/>
            <pc:sldMk cId="109857222" sldId="256"/>
            <ac:spMk id="60" creationId="{11195564-33B9-434B-9641-764F5905A56F}"/>
          </ac:spMkLst>
        </pc:spChg>
        <pc:grpChg chg="add del">
          <ac:chgData name="Jenna Neto" userId="S::jenna.neto@appliedabc.com::ef36835b-fa5a-43fe-b14b-77d5794e6190" providerId="AD" clId="Web-{CC1800B3-975A-4E37-B980-FA0BEFF15A83}" dt="2023-01-17T18:26:30.612" v="45"/>
          <ac:grpSpMkLst>
            <pc:docMk/>
            <pc:sldMk cId="109857222" sldId="256"/>
            <ac:grpSpMk id="61" creationId="{1D18C537-E336-47C4-836B-C342A230F8F3}"/>
          </ac:grpSpMkLst>
        </pc:grpChg>
        <pc:grpChg chg="add del">
          <ac:chgData name="Jenna Neto" userId="S::jenna.neto@appliedabc.com::ef36835b-fa5a-43fe-b14b-77d5794e6190" providerId="AD" clId="Web-{CC1800B3-975A-4E37-B980-FA0BEFF15A83}" dt="2023-01-17T18:26:30.612" v="45"/>
          <ac:grpSpMkLst>
            <pc:docMk/>
            <pc:sldMk cId="109857222" sldId="256"/>
            <ac:grpSpMk id="64" creationId="{5A1259D8-0C3A-4069-A22F-537BBBB61A9C}"/>
          </ac:grpSpMkLst>
        </pc:grpChg>
        <pc:picChg chg="add mod">
          <ac:chgData name="Jenna Neto" userId="S::jenna.neto@appliedabc.com::ef36835b-fa5a-43fe-b14b-77d5794e6190" providerId="AD" clId="Web-{CC1800B3-975A-4E37-B980-FA0BEFF15A83}" dt="2023-01-17T18:28:17.646" v="58" actId="1076"/>
          <ac:picMkLst>
            <pc:docMk/>
            <pc:sldMk cId="109857222" sldId="256"/>
            <ac:picMk id="6" creationId="{78BE9036-50F3-697A-4E41-C9C81848B282}"/>
          </ac:picMkLst>
        </pc:picChg>
        <pc:cxnChg chg="add del">
          <ac:chgData name="Jenna Neto" userId="S::jenna.neto@appliedabc.com::ef36835b-fa5a-43fe-b14b-77d5794e6190" providerId="AD" clId="Web-{CC1800B3-975A-4E37-B980-FA0BEFF15A83}" dt="2023-01-17T18:24:57.109" v="33"/>
          <ac:cxnSpMkLst>
            <pc:docMk/>
            <pc:sldMk cId="109857222" sldId="256"/>
            <ac:cxnSpMk id="34" creationId="{2330623A-AB89-4E04-AC9A-2BAFBF85AE3A}"/>
          </ac:cxnSpMkLst>
        </pc:cxnChg>
        <pc:cxnChg chg="add del">
          <ac:chgData name="Jenna Neto" userId="S::jenna.neto@appliedabc.com::ef36835b-fa5a-43fe-b14b-77d5794e6190" providerId="AD" clId="Web-{CC1800B3-975A-4E37-B980-FA0BEFF15A83}" dt="2023-01-17T18:25:14.125" v="37"/>
          <ac:cxnSpMkLst>
            <pc:docMk/>
            <pc:sldMk cId="109857222" sldId="256"/>
            <ac:cxnSpMk id="51" creationId="{F7C8EA93-3210-4C62-99E9-153C275E3A87}"/>
          </ac:cxnSpMkLst>
        </pc:cxnChg>
      </pc:sldChg>
      <pc:sldChg chg="modSp new mod modClrScheme chgLayout">
        <pc:chgData name="Jenna Neto" userId="S::jenna.neto@appliedabc.com::ef36835b-fa5a-43fe-b14b-77d5794e6190" providerId="AD" clId="Web-{CC1800B3-975A-4E37-B980-FA0BEFF15A83}" dt="2023-01-17T18:28:51.069" v="62"/>
        <pc:sldMkLst>
          <pc:docMk/>
          <pc:sldMk cId="161291719" sldId="257"/>
        </pc:sldMkLst>
        <pc:spChg chg="mod ord">
          <ac:chgData name="Jenna Neto" userId="S::jenna.neto@appliedabc.com::ef36835b-fa5a-43fe-b14b-77d5794e6190" providerId="AD" clId="Web-{CC1800B3-975A-4E37-B980-FA0BEFF15A83}" dt="2023-01-17T18:28:51.069" v="62"/>
          <ac:spMkLst>
            <pc:docMk/>
            <pc:sldMk cId="161291719" sldId="257"/>
            <ac:spMk id="2" creationId="{F756DFE0-CAAD-9FD7-CACF-344BFC3A775E}"/>
          </ac:spMkLst>
        </pc:spChg>
        <pc:spChg chg="mod ord">
          <ac:chgData name="Jenna Neto" userId="S::jenna.neto@appliedabc.com::ef36835b-fa5a-43fe-b14b-77d5794e6190" providerId="AD" clId="Web-{CC1800B3-975A-4E37-B980-FA0BEFF15A83}" dt="2023-01-17T18:28:51.069" v="62"/>
          <ac:spMkLst>
            <pc:docMk/>
            <pc:sldMk cId="161291719" sldId="257"/>
            <ac:spMk id="3" creationId="{1217C1EF-EC7D-CF8D-D6EE-E1D8896F87AB}"/>
          </ac:spMkLst>
        </pc:spChg>
      </pc:sldChg>
      <pc:sldChg chg="modSp new mod modClrScheme chgLayout">
        <pc:chgData name="Jenna Neto" userId="S::jenna.neto@appliedabc.com::ef36835b-fa5a-43fe-b14b-77d5794e6190" providerId="AD" clId="Web-{CC1800B3-975A-4E37-B980-FA0BEFF15A83}" dt="2023-01-17T18:28:51.069" v="62"/>
        <pc:sldMkLst>
          <pc:docMk/>
          <pc:sldMk cId="1306788612" sldId="258"/>
        </pc:sldMkLst>
        <pc:spChg chg="mod ord">
          <ac:chgData name="Jenna Neto" userId="S::jenna.neto@appliedabc.com::ef36835b-fa5a-43fe-b14b-77d5794e6190" providerId="AD" clId="Web-{CC1800B3-975A-4E37-B980-FA0BEFF15A83}" dt="2023-01-17T18:28:51.069" v="62"/>
          <ac:spMkLst>
            <pc:docMk/>
            <pc:sldMk cId="1306788612" sldId="258"/>
            <ac:spMk id="2" creationId="{1B49F764-8E46-7E1F-9CD3-3E01D750427B}"/>
          </ac:spMkLst>
        </pc:spChg>
        <pc:spChg chg="mod ord">
          <ac:chgData name="Jenna Neto" userId="S::jenna.neto@appliedabc.com::ef36835b-fa5a-43fe-b14b-77d5794e6190" providerId="AD" clId="Web-{CC1800B3-975A-4E37-B980-FA0BEFF15A83}" dt="2023-01-17T18:28:51.069" v="62"/>
          <ac:spMkLst>
            <pc:docMk/>
            <pc:sldMk cId="1306788612" sldId="258"/>
            <ac:spMk id="3" creationId="{B6A3E5A5-5CA7-1132-28E4-07C2164DAF0F}"/>
          </ac:spMkLst>
        </pc:spChg>
      </pc:sldChg>
      <pc:sldChg chg="addSp delSp modSp new del mod setBg modClrScheme delDesignElem chgLayout">
        <pc:chgData name="Jenna Neto" userId="S::jenna.neto@appliedabc.com::ef36835b-fa5a-43fe-b14b-77d5794e6190" providerId="AD" clId="Web-{CC1800B3-975A-4E37-B980-FA0BEFF15A83}" dt="2023-01-17T18:29:28.836" v="64"/>
        <pc:sldMkLst>
          <pc:docMk/>
          <pc:sldMk cId="3707031000" sldId="259"/>
        </pc:sldMkLst>
        <pc:spChg chg="mod ord">
          <ac:chgData name="Jenna Neto" userId="S::jenna.neto@appliedabc.com::ef36835b-fa5a-43fe-b14b-77d5794e6190" providerId="AD" clId="Web-{CC1800B3-975A-4E37-B980-FA0BEFF15A83}" dt="2023-01-17T18:29:14.929" v="63"/>
          <ac:spMkLst>
            <pc:docMk/>
            <pc:sldMk cId="3707031000" sldId="259"/>
            <ac:spMk id="2" creationId="{3F953A57-53E3-4256-5CB6-1DB3DECE4A5B}"/>
          </ac:spMkLst>
        </pc:spChg>
        <pc:spChg chg="mod ord">
          <ac:chgData name="Jenna Neto" userId="S::jenna.neto@appliedabc.com::ef36835b-fa5a-43fe-b14b-77d5794e6190" providerId="AD" clId="Web-{CC1800B3-975A-4E37-B980-FA0BEFF15A83}" dt="2023-01-17T18:29:14.929" v="63"/>
          <ac:spMkLst>
            <pc:docMk/>
            <pc:sldMk cId="3707031000" sldId="259"/>
            <ac:spMk id="3" creationId="{28C80CE1-C767-EFA0-9316-5A507A379683}"/>
          </ac:spMkLst>
        </pc:spChg>
        <pc:spChg chg="add">
          <ac:chgData name="Jenna Neto" userId="S::jenna.neto@appliedabc.com::ef36835b-fa5a-43fe-b14b-77d5794e6190" providerId="AD" clId="Web-{CC1800B3-975A-4E37-B980-FA0BEFF15A83}" dt="2023-01-17T18:29:14.929" v="63"/>
          <ac:spMkLst>
            <pc:docMk/>
            <pc:sldMk cId="3707031000" sldId="259"/>
            <ac:spMk id="5" creationId="{35230A27-1553-42F8-99D7-829868E13715}"/>
          </ac:spMkLst>
        </pc:spChg>
        <pc:spChg chg="add">
          <ac:chgData name="Jenna Neto" userId="S::jenna.neto@appliedabc.com::ef36835b-fa5a-43fe-b14b-77d5794e6190" providerId="AD" clId="Web-{CC1800B3-975A-4E37-B980-FA0BEFF15A83}" dt="2023-01-17T18:29:14.929" v="63"/>
          <ac:spMkLst>
            <pc:docMk/>
            <pc:sldMk cId="3707031000" sldId="259"/>
            <ac:spMk id="6" creationId="{A772232D-B4D6-429F-B3D1-2D9891B85E08}"/>
          </ac:spMkLst>
        </pc:spChg>
        <pc:spChg chg="add del">
          <ac:chgData name="Jenna Neto" userId="S::jenna.neto@appliedabc.com::ef36835b-fa5a-43fe-b14b-77d5794e6190" providerId="AD" clId="Web-{CC1800B3-975A-4E37-B980-FA0BEFF15A83}" dt="2023-01-17T18:26:00.752" v="43"/>
          <ac:spMkLst>
            <pc:docMk/>
            <pc:sldMk cId="3707031000" sldId="259"/>
            <ac:spMk id="8" creationId="{4BC99CB9-DDAD-44A2-8A1C-E3AF4E72DF5C}"/>
          </ac:spMkLst>
        </pc:spChg>
        <pc:spChg chg="add del">
          <ac:chgData name="Jenna Neto" userId="S::jenna.neto@appliedabc.com::ef36835b-fa5a-43fe-b14b-77d5794e6190" providerId="AD" clId="Web-{CC1800B3-975A-4E37-B980-FA0BEFF15A83}" dt="2023-01-17T18:26:00.752" v="43"/>
          <ac:spMkLst>
            <pc:docMk/>
            <pc:sldMk cId="3707031000" sldId="259"/>
            <ac:spMk id="10" creationId="{64053CBF-3932-45FF-8285-EE5146085F3A}"/>
          </ac:spMkLst>
        </pc:spChg>
        <pc:spChg chg="add del">
          <ac:chgData name="Jenna Neto" userId="S::jenna.neto@appliedabc.com::ef36835b-fa5a-43fe-b14b-77d5794e6190" providerId="AD" clId="Web-{CC1800B3-975A-4E37-B980-FA0BEFF15A83}" dt="2023-01-17T18:26:30.612" v="45"/>
          <ac:spMkLst>
            <pc:docMk/>
            <pc:sldMk cId="3707031000" sldId="259"/>
            <ac:spMk id="24" creationId="{FA3C7DEA-BCC2-4295-8850-147993296189}"/>
          </ac:spMkLst>
        </pc:spChg>
        <pc:spChg chg="add del">
          <ac:chgData name="Jenna Neto" userId="S::jenna.neto@appliedabc.com::ef36835b-fa5a-43fe-b14b-77d5794e6190" providerId="AD" clId="Web-{CC1800B3-975A-4E37-B980-FA0BEFF15A83}" dt="2023-01-17T18:26:30.612" v="45"/>
          <ac:spMkLst>
            <pc:docMk/>
            <pc:sldMk cId="3707031000" sldId="259"/>
            <ac:spMk id="25" creationId="{C289949D-B9F6-468A-86FE-2694DC5AE773}"/>
          </ac:spMkLst>
        </pc:spChg>
        <pc:grpChg chg="add del">
          <ac:chgData name="Jenna Neto" userId="S::jenna.neto@appliedabc.com::ef36835b-fa5a-43fe-b14b-77d5794e6190" providerId="AD" clId="Web-{CC1800B3-975A-4E37-B980-FA0BEFF15A83}" dt="2023-01-17T18:26:00.752" v="43"/>
          <ac:grpSpMkLst>
            <pc:docMk/>
            <pc:sldMk cId="3707031000" sldId="259"/>
            <ac:grpSpMk id="12" creationId="{2E751C04-BEA6-446B-A678-9C74819EBD4C}"/>
          </ac:grpSpMkLst>
        </pc:grpChg>
        <pc:grpChg chg="add del">
          <ac:chgData name="Jenna Neto" userId="S::jenna.neto@appliedabc.com::ef36835b-fa5a-43fe-b14b-77d5794e6190" providerId="AD" clId="Web-{CC1800B3-975A-4E37-B980-FA0BEFF15A83}" dt="2023-01-17T18:26:00.752" v="43"/>
          <ac:grpSpMkLst>
            <pc:docMk/>
            <pc:sldMk cId="3707031000" sldId="259"/>
            <ac:grpSpMk id="18" creationId="{B63ACBA3-DEFD-4C6D-BBA0-64468FA99C2D}"/>
          </ac:grpSpMkLst>
        </pc:grpChg>
        <pc:grpChg chg="add del">
          <ac:chgData name="Jenna Neto" userId="S::jenna.neto@appliedabc.com::ef36835b-fa5a-43fe-b14b-77d5794e6190" providerId="AD" clId="Web-{CC1800B3-975A-4E37-B980-FA0BEFF15A83}" dt="2023-01-17T18:26:30.612" v="45"/>
          <ac:grpSpMkLst>
            <pc:docMk/>
            <pc:sldMk cId="3707031000" sldId="259"/>
            <ac:grpSpMk id="26" creationId="{E4DF0958-0C87-4C28-9554-2FADC788C2B1}"/>
          </ac:grpSpMkLst>
        </pc:grpChg>
        <pc:cxnChg chg="add">
          <ac:chgData name="Jenna Neto" userId="S::jenna.neto@appliedabc.com::ef36835b-fa5a-43fe-b14b-77d5794e6190" providerId="AD" clId="Web-{CC1800B3-975A-4E37-B980-FA0BEFF15A83}" dt="2023-01-17T18:29:14.929" v="63"/>
          <ac:cxnSpMkLst>
            <pc:docMk/>
            <pc:sldMk cId="3707031000" sldId="259"/>
            <ac:cxnSpMk id="7" creationId="{02CC3441-26B3-4381-B3DF-8AE3C288BC0D}"/>
          </ac:cxnSpMkLst>
        </pc:cxnChg>
      </pc:sldChg>
      <pc:sldMasterChg chg="del delSldLayout">
        <pc:chgData name="Jenna Neto" userId="S::jenna.neto@appliedabc.com::ef36835b-fa5a-43fe-b14b-77d5794e6190" providerId="AD" clId="Web-{CC1800B3-975A-4E37-B980-FA0BEFF15A83}" dt="2023-01-17T18:26:30.612" v="45"/>
        <pc:sldMasterMkLst>
          <pc:docMk/>
          <pc:sldMasterMk cId="2460954070" sldId="2147483660"/>
        </pc:sldMasterMkLst>
        <pc:sldLayoutChg chg="del">
          <pc:chgData name="Jenna Neto" userId="S::jenna.neto@appliedabc.com::ef36835b-fa5a-43fe-b14b-77d5794e6190" providerId="AD" clId="Web-{CC1800B3-975A-4E37-B980-FA0BEFF15A83}" dt="2023-01-17T18:26:30.612" v="45"/>
          <pc:sldLayoutMkLst>
            <pc:docMk/>
            <pc:sldMasterMk cId="2460954070" sldId="2147483660"/>
            <pc:sldLayoutMk cId="2385387890" sldId="2147483661"/>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949138452" sldId="2147483662"/>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2591524520" sldId="2147483663"/>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1203092039" sldId="2147483664"/>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3733172339" sldId="2147483665"/>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3210312558" sldId="2147483666"/>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3146388984" sldId="2147483667"/>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3171841454" sldId="2147483668"/>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1718958274" sldId="2147483669"/>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2202905451" sldId="2147483670"/>
          </pc:sldLayoutMkLst>
        </pc:sldLayoutChg>
        <pc:sldLayoutChg chg="del">
          <pc:chgData name="Jenna Neto" userId="S::jenna.neto@appliedabc.com::ef36835b-fa5a-43fe-b14b-77d5794e6190" providerId="AD" clId="Web-{CC1800B3-975A-4E37-B980-FA0BEFF15A83}" dt="2023-01-17T18:26:30.612" v="45"/>
          <pc:sldLayoutMkLst>
            <pc:docMk/>
            <pc:sldMasterMk cId="2460954070" sldId="2147483660"/>
            <pc:sldLayoutMk cId="3479445657" sldId="2147483671"/>
          </pc:sldLayoutMkLst>
        </pc:sldLayoutChg>
      </pc:sldMasterChg>
      <pc:sldMasterChg chg="add del addSldLayout delSldLayout modSldLayout">
        <pc:chgData name="Jenna Neto" userId="S::jenna.neto@appliedabc.com::ef36835b-fa5a-43fe-b14b-77d5794e6190" providerId="AD" clId="Web-{CC1800B3-975A-4E37-B980-FA0BEFF15A83}" dt="2023-01-17T18:26:33.034" v="46"/>
        <pc:sldMasterMkLst>
          <pc:docMk/>
          <pc:sldMasterMk cId="4146604037" sldId="2147483672"/>
        </pc:sldMasterMkLst>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3536206625" sldId="2147483673"/>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3204341311" sldId="2147483674"/>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3194343202" sldId="2147483675"/>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2067827304" sldId="2147483676"/>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866566835" sldId="2147483677"/>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932971294" sldId="2147483678"/>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3572060537" sldId="2147483679"/>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472892061" sldId="2147483680"/>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1011193956" sldId="2147483681"/>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1444517037" sldId="2147483682"/>
          </pc:sldLayoutMkLst>
        </pc:sldLayoutChg>
        <pc:sldLayoutChg chg="add del mod replId">
          <pc:chgData name="Jenna Neto" userId="S::jenna.neto@appliedabc.com::ef36835b-fa5a-43fe-b14b-77d5794e6190" providerId="AD" clId="Web-{CC1800B3-975A-4E37-B980-FA0BEFF15A83}" dt="2023-01-17T18:26:33.034" v="46"/>
          <pc:sldLayoutMkLst>
            <pc:docMk/>
            <pc:sldMasterMk cId="4146604037" sldId="2147483672"/>
            <pc:sldLayoutMk cId="3672240249" sldId="2147483683"/>
          </pc:sldLayoutMkLst>
        </pc:sldLayoutChg>
      </pc:sldMasterChg>
      <pc:sldMasterChg chg="add del addSldLayout delSldLayout modSldLayout">
        <pc:chgData name="Jenna Neto" userId="S::jenna.neto@appliedabc.com::ef36835b-fa5a-43fe-b14b-77d5794e6190" providerId="AD" clId="Web-{CC1800B3-975A-4E37-B980-FA0BEFF15A83}" dt="2023-01-17T18:26:35.690" v="47"/>
        <pc:sldMasterMkLst>
          <pc:docMk/>
          <pc:sldMasterMk cId="672494382" sldId="2147483684"/>
        </pc:sldMasterMkLst>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3071968077" sldId="2147483685"/>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3821637410" sldId="2147483686"/>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1849826165" sldId="2147483687"/>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3117873616" sldId="2147483688"/>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3500088863" sldId="2147483689"/>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2156253768" sldId="2147483690"/>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3387467010" sldId="2147483691"/>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2010433836" sldId="2147483692"/>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2625435161" sldId="2147483693"/>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3830092262" sldId="2147483694"/>
          </pc:sldLayoutMkLst>
        </pc:sldLayoutChg>
        <pc:sldLayoutChg chg="add del mod replId">
          <pc:chgData name="Jenna Neto" userId="S::jenna.neto@appliedabc.com::ef36835b-fa5a-43fe-b14b-77d5794e6190" providerId="AD" clId="Web-{CC1800B3-975A-4E37-B980-FA0BEFF15A83}" dt="2023-01-17T18:26:35.690" v="47"/>
          <pc:sldLayoutMkLst>
            <pc:docMk/>
            <pc:sldMasterMk cId="672494382" sldId="2147483684"/>
            <pc:sldLayoutMk cId="3967937275" sldId="2147483695"/>
          </pc:sldLayoutMkLst>
        </pc:sldLayoutChg>
      </pc:sldMasterChg>
      <pc:sldMasterChg chg="add del addSldLayout delSldLayout modSldLayout">
        <pc:chgData name="Jenna Neto" userId="S::jenna.neto@appliedabc.com::ef36835b-fa5a-43fe-b14b-77d5794e6190" providerId="AD" clId="Web-{CC1800B3-975A-4E37-B980-FA0BEFF15A83}" dt="2023-01-17T18:26:42.987" v="48"/>
        <pc:sldMasterMkLst>
          <pc:docMk/>
          <pc:sldMasterMk cId="1761867059" sldId="2147483696"/>
        </pc:sldMasterMkLst>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389787556" sldId="2147483697"/>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1588858440" sldId="2147483698"/>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2062504488" sldId="2147483699"/>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2843614909" sldId="2147483700"/>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3140807418" sldId="2147483701"/>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855694235" sldId="2147483702"/>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4071196017" sldId="2147483703"/>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1245936459" sldId="2147483704"/>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1655329969" sldId="2147483705"/>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2995494390" sldId="2147483706"/>
          </pc:sldLayoutMkLst>
        </pc:sldLayoutChg>
        <pc:sldLayoutChg chg="add del mod replId">
          <pc:chgData name="Jenna Neto" userId="S::jenna.neto@appliedabc.com::ef36835b-fa5a-43fe-b14b-77d5794e6190" providerId="AD" clId="Web-{CC1800B3-975A-4E37-B980-FA0BEFF15A83}" dt="2023-01-17T18:26:42.987" v="48"/>
          <pc:sldLayoutMkLst>
            <pc:docMk/>
            <pc:sldMasterMk cId="1761867059" sldId="2147483696"/>
            <pc:sldLayoutMk cId="2077997323" sldId="2147483707"/>
          </pc:sldLayoutMkLst>
        </pc:sldLayoutChg>
      </pc:sldMasterChg>
      <pc:sldMasterChg chg="add del addSldLayout delSldLayout modSldLayout">
        <pc:chgData name="Jenna Neto" userId="S::jenna.neto@appliedabc.com::ef36835b-fa5a-43fe-b14b-77d5794e6190" providerId="AD" clId="Web-{CC1800B3-975A-4E37-B980-FA0BEFF15A83}" dt="2023-01-17T18:27:12.191" v="53"/>
        <pc:sldMasterMkLst>
          <pc:docMk/>
          <pc:sldMasterMk cId="276532639" sldId="2147483708"/>
        </pc:sldMasterMkLst>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954244115" sldId="2147483709"/>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988822745" sldId="2147483710"/>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3272542856" sldId="2147483711"/>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882320044" sldId="2147483712"/>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58721455" sldId="2147483713"/>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214951939" sldId="2147483714"/>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67166556" sldId="2147483715"/>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3354679123" sldId="2147483716"/>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470667548" sldId="2147483717"/>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2306113969" sldId="2147483718"/>
          </pc:sldLayoutMkLst>
        </pc:sldLayoutChg>
        <pc:sldLayoutChg chg="add del mod replId">
          <pc:chgData name="Jenna Neto" userId="S::jenna.neto@appliedabc.com::ef36835b-fa5a-43fe-b14b-77d5794e6190" providerId="AD" clId="Web-{CC1800B3-975A-4E37-B980-FA0BEFF15A83}" dt="2023-01-17T18:27:12.191" v="53"/>
          <pc:sldLayoutMkLst>
            <pc:docMk/>
            <pc:sldMasterMk cId="276532639" sldId="2147483708"/>
            <pc:sldLayoutMk cId="1883361165" sldId="2147483719"/>
          </pc:sldLayoutMkLst>
        </pc:sldLayoutChg>
      </pc:sldMasterChg>
      <pc:sldMasterChg chg="add del addSldLayout delSldLayout modSldLayout">
        <pc:chgData name="Jenna Neto" userId="S::jenna.neto@appliedabc.com::ef36835b-fa5a-43fe-b14b-77d5794e6190" providerId="AD" clId="Web-{CC1800B3-975A-4E37-B980-FA0BEFF15A83}" dt="2023-01-17T18:27:20.801" v="54"/>
        <pc:sldMasterMkLst>
          <pc:docMk/>
          <pc:sldMasterMk cId="3522778183" sldId="2147483720"/>
        </pc:sldMasterMkLst>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3144481567" sldId="2147483721"/>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957271109" sldId="2147483722"/>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2202085544" sldId="2147483723"/>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1450889032" sldId="2147483724"/>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3104218195" sldId="2147483725"/>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2579414292" sldId="2147483726"/>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1932857208" sldId="2147483727"/>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1665439489" sldId="2147483728"/>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2287552934" sldId="2147483729"/>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2737181712" sldId="2147483730"/>
          </pc:sldLayoutMkLst>
        </pc:sldLayoutChg>
        <pc:sldLayoutChg chg="add del mod replId">
          <pc:chgData name="Jenna Neto" userId="S::jenna.neto@appliedabc.com::ef36835b-fa5a-43fe-b14b-77d5794e6190" providerId="AD" clId="Web-{CC1800B3-975A-4E37-B980-FA0BEFF15A83}" dt="2023-01-17T18:27:20.801" v="54"/>
          <pc:sldLayoutMkLst>
            <pc:docMk/>
            <pc:sldMasterMk cId="3522778183" sldId="2147483720"/>
            <pc:sldLayoutMk cId="2806578829" sldId="2147483731"/>
          </pc:sldLayoutMkLst>
        </pc:sldLayoutChg>
      </pc:sldMasterChg>
      <pc:sldMasterChg chg="add del addSldLayout delSldLayout modSldLayout">
        <pc:chgData name="Jenna Neto" userId="S::jenna.neto@appliedabc.com::ef36835b-fa5a-43fe-b14b-77d5794e6190" providerId="AD" clId="Web-{CC1800B3-975A-4E37-B980-FA0BEFF15A83}" dt="2023-01-17T18:27:32.911" v="55"/>
        <pc:sldMasterMkLst>
          <pc:docMk/>
          <pc:sldMasterMk cId="2459387439" sldId="2147483732"/>
        </pc:sldMasterMkLst>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3264420948" sldId="2147483733"/>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1970858946" sldId="2147483734"/>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1298183965" sldId="2147483735"/>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2517494308" sldId="2147483736"/>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340918270" sldId="2147483737"/>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2995144396" sldId="2147483738"/>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2477409222" sldId="2147483739"/>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171901855" sldId="2147483740"/>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587191732" sldId="2147483741"/>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1052863977" sldId="2147483742"/>
          </pc:sldLayoutMkLst>
        </pc:sldLayoutChg>
        <pc:sldLayoutChg chg="add del mod replId">
          <pc:chgData name="Jenna Neto" userId="S::jenna.neto@appliedabc.com::ef36835b-fa5a-43fe-b14b-77d5794e6190" providerId="AD" clId="Web-{CC1800B3-975A-4E37-B980-FA0BEFF15A83}" dt="2023-01-17T18:27:32.911" v="55"/>
          <pc:sldLayoutMkLst>
            <pc:docMk/>
            <pc:sldMasterMk cId="2459387439" sldId="2147483732"/>
            <pc:sldLayoutMk cId="1923189231" sldId="2147483743"/>
          </pc:sldLayoutMkLst>
        </pc:sldLayoutChg>
      </pc:sldMasterChg>
      <pc:sldMasterChg chg="add del addSldLayout delSldLayout modSldLayout">
        <pc:chgData name="Jenna Neto" userId="S::jenna.neto@appliedabc.com::ef36835b-fa5a-43fe-b14b-77d5794e6190" providerId="AD" clId="Web-{CC1800B3-975A-4E37-B980-FA0BEFF15A83}" dt="2023-01-17T18:27:39.489" v="56"/>
        <pc:sldMasterMkLst>
          <pc:docMk/>
          <pc:sldMasterMk cId="486011713" sldId="2147483744"/>
        </pc:sldMasterMkLst>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3570536290" sldId="2147483745"/>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2942936868" sldId="2147483746"/>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1776385409" sldId="2147483747"/>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1739637427" sldId="2147483748"/>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1330493661" sldId="2147483749"/>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566281789" sldId="2147483750"/>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2298349867" sldId="2147483751"/>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3815757523" sldId="2147483752"/>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1957581933" sldId="2147483753"/>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1189046457" sldId="2147483754"/>
          </pc:sldLayoutMkLst>
        </pc:sldLayoutChg>
        <pc:sldLayoutChg chg="add del mod replId">
          <pc:chgData name="Jenna Neto" userId="S::jenna.neto@appliedabc.com::ef36835b-fa5a-43fe-b14b-77d5794e6190" providerId="AD" clId="Web-{CC1800B3-975A-4E37-B980-FA0BEFF15A83}" dt="2023-01-17T18:27:39.489" v="56"/>
          <pc:sldLayoutMkLst>
            <pc:docMk/>
            <pc:sldMasterMk cId="486011713" sldId="2147483744"/>
            <pc:sldLayoutMk cId="557277860" sldId="2147483755"/>
          </pc:sldLayoutMkLst>
        </pc:sldLayoutChg>
      </pc:sldMasterChg>
      <pc:sldMasterChg chg="add del addSldLayout delSldLayout modSldLayout">
        <pc:chgData name="Jenna Neto" userId="S::jenna.neto@appliedabc.com::ef36835b-fa5a-43fe-b14b-77d5794e6190" providerId="AD" clId="Web-{CC1800B3-975A-4E37-B980-FA0BEFF15A83}" dt="2023-01-17T18:28:51.069" v="62"/>
        <pc:sldMasterMkLst>
          <pc:docMk/>
          <pc:sldMasterMk cId="2630451819" sldId="2147483756"/>
        </pc:sldMasterMkLst>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2541869367" sldId="2147483757"/>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33435477" sldId="2147483758"/>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1317913071" sldId="2147483759"/>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3463960102" sldId="2147483760"/>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1904811548" sldId="2147483761"/>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1017143370" sldId="2147483762"/>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3860215315" sldId="2147483763"/>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104866517" sldId="2147483764"/>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688103536" sldId="2147483765"/>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3372041088" sldId="2147483766"/>
          </pc:sldLayoutMkLst>
        </pc:sldLayoutChg>
        <pc:sldLayoutChg chg="add del mod replId">
          <pc:chgData name="Jenna Neto" userId="S::jenna.neto@appliedabc.com::ef36835b-fa5a-43fe-b14b-77d5794e6190" providerId="AD" clId="Web-{CC1800B3-975A-4E37-B980-FA0BEFF15A83}" dt="2023-01-17T18:28:51.069" v="62"/>
          <pc:sldLayoutMkLst>
            <pc:docMk/>
            <pc:sldMasterMk cId="2630451819" sldId="2147483756"/>
            <pc:sldLayoutMk cId="3394409354" sldId="2147483767"/>
          </pc:sldLayoutMkLst>
        </pc:sldLayoutChg>
      </pc:sldMasterChg>
      <pc:sldMasterChg chg="add addSldLayout modSldLayout">
        <pc:chgData name="Jenna Neto" userId="S::jenna.neto@appliedabc.com::ef36835b-fa5a-43fe-b14b-77d5794e6190" providerId="AD" clId="Web-{CC1800B3-975A-4E37-B980-FA0BEFF15A83}" dt="2023-01-17T18:28:51.069" v="62"/>
        <pc:sldMasterMkLst>
          <pc:docMk/>
          <pc:sldMasterMk cId="4026835490" sldId="2147483768"/>
        </pc:sldMasterMkLst>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911604239" sldId="2147483769"/>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3340041093" sldId="2147483770"/>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2546571469" sldId="2147483771"/>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1563154070" sldId="2147483772"/>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1343503532" sldId="2147483773"/>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2017794823" sldId="2147483774"/>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3148153877" sldId="2147483775"/>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1824225054" sldId="2147483776"/>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2433452137" sldId="2147483777"/>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3477052065" sldId="2147483778"/>
          </pc:sldLayoutMkLst>
        </pc:sldLayoutChg>
        <pc:sldLayoutChg chg="add mod replId">
          <pc:chgData name="Jenna Neto" userId="S::jenna.neto@appliedabc.com::ef36835b-fa5a-43fe-b14b-77d5794e6190" providerId="AD" clId="Web-{CC1800B3-975A-4E37-B980-FA0BEFF15A83}" dt="2023-01-17T18:28:51.069" v="62"/>
          <pc:sldLayoutMkLst>
            <pc:docMk/>
            <pc:sldMasterMk cId="4026835490" sldId="2147483768"/>
            <pc:sldLayoutMk cId="2043511881" sldId="214748377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D9580-4608-B564-87AD-1380032698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B8E645-3E93-E089-922F-052DC39A12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B1E61C-0642-A432-EDDA-096EE25F4FE3}"/>
              </a:ext>
            </a:extLst>
          </p:cNvPr>
          <p:cNvSpPr>
            <a:spLocks noGrp="1"/>
          </p:cNvSpPr>
          <p:nvPr>
            <p:ph type="dt" sz="half" idx="10"/>
          </p:nvPr>
        </p:nvSpPr>
        <p:spPr/>
        <p:txBody>
          <a:bodyPr/>
          <a:lstStyle/>
          <a:p>
            <a:fld id="{5A069CB8-F204-4D06-B913-C5A26A89888A}" type="datetimeFigureOut">
              <a:rPr lang="en-US" smtClean="0"/>
              <a:t>1/24/2023</a:t>
            </a:fld>
            <a:endParaRPr lang="en-US"/>
          </a:p>
        </p:txBody>
      </p:sp>
      <p:sp>
        <p:nvSpPr>
          <p:cNvPr id="5" name="Footer Placeholder 4">
            <a:extLst>
              <a:ext uri="{FF2B5EF4-FFF2-40B4-BE49-F238E27FC236}">
                <a16:creationId xmlns:a16="http://schemas.microsoft.com/office/drawing/2014/main" id="{9E3BDE86-87FC-E3DF-24BD-627F2A7BC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E4DBDE-D08B-967E-3E4B-78556B5B3BD5}"/>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02443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A3F07-1A6D-E695-3563-8753904CD8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30DFC7-A8F4-935A-4C06-3598276408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E408F5-F3EB-E72B-22B8-948EB0FB9163}"/>
              </a:ext>
            </a:extLst>
          </p:cNvPr>
          <p:cNvSpPr>
            <a:spLocks noGrp="1"/>
          </p:cNvSpPr>
          <p:nvPr>
            <p:ph type="dt" sz="half" idx="10"/>
          </p:nvPr>
        </p:nvSpPr>
        <p:spPr/>
        <p:txBody>
          <a:bodyPr/>
          <a:lstStyle/>
          <a:p>
            <a:fld id="{50B6E300-0A13-4A81-945A-7333C271A069}" type="datetimeFigureOut">
              <a:rPr lang="en-US" smtClean="0"/>
              <a:t>1/24/2023</a:t>
            </a:fld>
            <a:endParaRPr lang="en-US"/>
          </a:p>
        </p:txBody>
      </p:sp>
      <p:sp>
        <p:nvSpPr>
          <p:cNvPr id="5" name="Footer Placeholder 4">
            <a:extLst>
              <a:ext uri="{FF2B5EF4-FFF2-40B4-BE49-F238E27FC236}">
                <a16:creationId xmlns:a16="http://schemas.microsoft.com/office/drawing/2014/main" id="{8C3545AA-626A-1BE4-37EA-B884F683D7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89E50C-8A90-F688-4016-58836B5BB880}"/>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207716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6E0524-1899-7008-E52A-23EE6C8CEB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20A898-4CF1-658D-19B8-BBCFEDF94C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4AAB7D-EC37-2B50-05F3-C08506A35111}"/>
              </a:ext>
            </a:extLst>
          </p:cNvPr>
          <p:cNvSpPr>
            <a:spLocks noGrp="1"/>
          </p:cNvSpPr>
          <p:nvPr>
            <p:ph type="dt" sz="half" idx="10"/>
          </p:nvPr>
        </p:nvSpPr>
        <p:spPr/>
        <p:txBody>
          <a:bodyPr/>
          <a:lstStyle/>
          <a:p>
            <a:fld id="{34671962-1EA4-46E7-BCB0-F36CE46D1A59}" type="datetimeFigureOut">
              <a:rPr lang="en-US" smtClean="0"/>
              <a:t>1/24/2023</a:t>
            </a:fld>
            <a:endParaRPr lang="en-US"/>
          </a:p>
        </p:txBody>
      </p:sp>
      <p:sp>
        <p:nvSpPr>
          <p:cNvPr id="5" name="Footer Placeholder 4">
            <a:extLst>
              <a:ext uri="{FF2B5EF4-FFF2-40B4-BE49-F238E27FC236}">
                <a16:creationId xmlns:a16="http://schemas.microsoft.com/office/drawing/2014/main" id="{134D3540-1FD4-3909-345D-BE5C03139B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D6EFBF-04FE-8E40-D0C5-CF63945FC2B4}"/>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599519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C684-82B1-D3EE-70AC-2312BEB930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BF15ED-0577-80F4-4C12-0EFB1CB219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B33D25-5F74-41F5-B334-9F30BB930B8E}"/>
              </a:ext>
            </a:extLst>
          </p:cNvPr>
          <p:cNvSpPr>
            <a:spLocks noGrp="1"/>
          </p:cNvSpPr>
          <p:nvPr>
            <p:ph type="dt" sz="half" idx="10"/>
          </p:nvPr>
        </p:nvSpPr>
        <p:spPr/>
        <p:txBody>
          <a:bodyPr/>
          <a:lstStyle/>
          <a:p>
            <a:fld id="{D30BB376-B19C-488D-ABEB-03C7E6E9E3E0}" type="datetimeFigureOut">
              <a:rPr lang="en-US" smtClean="0"/>
              <a:t>1/24/2023</a:t>
            </a:fld>
            <a:endParaRPr lang="en-US"/>
          </a:p>
        </p:txBody>
      </p:sp>
      <p:sp>
        <p:nvSpPr>
          <p:cNvPr id="5" name="Footer Placeholder 4">
            <a:extLst>
              <a:ext uri="{FF2B5EF4-FFF2-40B4-BE49-F238E27FC236}">
                <a16:creationId xmlns:a16="http://schemas.microsoft.com/office/drawing/2014/main" id="{07D4A64D-3728-C9FB-D433-FDA2D6E61F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DEFB16-C77D-FFAB-7426-FC57D619464F}"/>
              </a:ext>
            </a:extLst>
          </p:cNvPr>
          <p:cNvSpPr>
            <a:spLocks noGrp="1"/>
          </p:cNvSpPr>
          <p:nvPr>
            <p:ph type="sldNum" sz="quarter" idx="12"/>
          </p:nvPr>
        </p:nvSpPr>
        <p:spPr/>
        <p:txBody>
          <a:bodyPr/>
          <a:lstStyle/>
          <a:p>
            <a:fld id="{629637A9-119A-49DA-BD12-AAC58B377D80}" type="slidenum">
              <a:rPr lang="en-US" smtClean="0"/>
              <a:t>‹#›</a:t>
            </a:fld>
            <a:endParaRPr lang="en-US"/>
          </a:p>
        </p:txBody>
      </p:sp>
    </p:spTree>
    <p:extLst>
      <p:ext uri="{BB962C8B-B14F-4D97-AF65-F5344CB8AC3E}">
        <p14:creationId xmlns:p14="http://schemas.microsoft.com/office/powerpoint/2010/main" val="790362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CA8C3-3DB8-3268-FD78-10C9D9526B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852DB6-31DC-8FB2-97FD-EEEA22FF7D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580AAF-466D-260D-1166-A326C5878D80}"/>
              </a:ext>
            </a:extLst>
          </p:cNvPr>
          <p:cNvSpPr>
            <a:spLocks noGrp="1"/>
          </p:cNvSpPr>
          <p:nvPr>
            <p:ph type="dt" sz="half" idx="10"/>
          </p:nvPr>
        </p:nvSpPr>
        <p:spPr/>
        <p:txBody>
          <a:bodyPr/>
          <a:lstStyle/>
          <a:p>
            <a:fld id="{486F077B-A50F-4D64-8574-E2D6A98A5553}" type="datetimeFigureOut">
              <a:rPr lang="en-US" smtClean="0"/>
              <a:t>1/24/2023</a:t>
            </a:fld>
            <a:endParaRPr lang="en-US"/>
          </a:p>
        </p:txBody>
      </p:sp>
      <p:sp>
        <p:nvSpPr>
          <p:cNvPr id="5" name="Footer Placeholder 4">
            <a:extLst>
              <a:ext uri="{FF2B5EF4-FFF2-40B4-BE49-F238E27FC236}">
                <a16:creationId xmlns:a16="http://schemas.microsoft.com/office/drawing/2014/main" id="{AB1E0AE0-53F7-CA5B-681B-A0B173910F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8FE05C-4D9C-BA95-0613-41D5A31A6264}"/>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7393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8E126-DB82-5D98-2642-1E846DDB44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3D9EB1-4A79-F896-6F41-EC61E77418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476C60-C34A-77E1-8C3B-A0ADB5902C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697315-EFD3-676A-CFEC-881F38344F15}"/>
              </a:ext>
            </a:extLst>
          </p:cNvPr>
          <p:cNvSpPr>
            <a:spLocks noGrp="1"/>
          </p:cNvSpPr>
          <p:nvPr>
            <p:ph type="dt" sz="half" idx="10"/>
          </p:nvPr>
        </p:nvSpPr>
        <p:spPr/>
        <p:txBody>
          <a:bodyPr/>
          <a:lstStyle/>
          <a:p>
            <a:fld id="{7D9E2A62-1983-43A1-A163-D8AA46534C80}" type="datetimeFigureOut">
              <a:rPr lang="en-US" smtClean="0"/>
              <a:t>1/24/2023</a:t>
            </a:fld>
            <a:endParaRPr lang="en-US"/>
          </a:p>
        </p:txBody>
      </p:sp>
      <p:sp>
        <p:nvSpPr>
          <p:cNvPr id="6" name="Footer Placeholder 5">
            <a:extLst>
              <a:ext uri="{FF2B5EF4-FFF2-40B4-BE49-F238E27FC236}">
                <a16:creationId xmlns:a16="http://schemas.microsoft.com/office/drawing/2014/main" id="{4651F762-84E3-7ECC-A55C-FCE9C96552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D9654-FF05-9B7B-8200-B63519D0662E}"/>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43528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EC29A-AD80-B170-02F8-B36FB834B5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760BD2-8E7E-CAA0-679F-E9DF4FC6F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83110D-6D4D-E22F-BC18-1B27368484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7028D8-3F8A-4A80-503A-8F6276EB51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DA5CAF-D0D2-565C-0EEA-6D62148C72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5AE584-3922-E8DF-C02B-BD64A5508E32}"/>
              </a:ext>
            </a:extLst>
          </p:cNvPr>
          <p:cNvSpPr>
            <a:spLocks noGrp="1"/>
          </p:cNvSpPr>
          <p:nvPr>
            <p:ph type="dt" sz="half" idx="10"/>
          </p:nvPr>
        </p:nvSpPr>
        <p:spPr/>
        <p:txBody>
          <a:bodyPr/>
          <a:lstStyle/>
          <a:p>
            <a:fld id="{898F3E3B-34E3-4345-B2A1-994B83598A9C}" type="datetimeFigureOut">
              <a:rPr lang="en-US" smtClean="0"/>
              <a:t>1/24/2023</a:t>
            </a:fld>
            <a:endParaRPr lang="en-US"/>
          </a:p>
        </p:txBody>
      </p:sp>
      <p:sp>
        <p:nvSpPr>
          <p:cNvPr id="8" name="Footer Placeholder 7">
            <a:extLst>
              <a:ext uri="{FF2B5EF4-FFF2-40B4-BE49-F238E27FC236}">
                <a16:creationId xmlns:a16="http://schemas.microsoft.com/office/drawing/2014/main" id="{E7779210-D1CE-D66B-F0F4-E489CE81FF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EEDFB2-9A4F-7D57-69CC-4832A325A6A0}"/>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60952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FDC73-2435-865B-3BCA-E12D9AFC31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D96258-E303-E3FE-BCD0-0095F48B0943}"/>
              </a:ext>
            </a:extLst>
          </p:cNvPr>
          <p:cNvSpPr>
            <a:spLocks noGrp="1"/>
          </p:cNvSpPr>
          <p:nvPr>
            <p:ph type="dt" sz="half" idx="10"/>
          </p:nvPr>
        </p:nvSpPr>
        <p:spPr/>
        <p:txBody>
          <a:bodyPr/>
          <a:lstStyle/>
          <a:p>
            <a:fld id="{FD816C96-82A1-4D77-8ADA-627AC6FE3D65}" type="datetimeFigureOut">
              <a:rPr lang="en-US" smtClean="0"/>
              <a:t>1/24/2023</a:t>
            </a:fld>
            <a:endParaRPr lang="en-US"/>
          </a:p>
        </p:txBody>
      </p:sp>
      <p:sp>
        <p:nvSpPr>
          <p:cNvPr id="4" name="Footer Placeholder 3">
            <a:extLst>
              <a:ext uri="{FF2B5EF4-FFF2-40B4-BE49-F238E27FC236}">
                <a16:creationId xmlns:a16="http://schemas.microsoft.com/office/drawing/2014/main" id="{9C9AD090-8F16-2A20-4F5D-785C46CE3E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781F8F-A4C8-5966-6F05-3F5A88534F67}"/>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282825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1B78C1-7470-996D-A8D8-6F51ABAC8EE6}"/>
              </a:ext>
            </a:extLst>
          </p:cNvPr>
          <p:cNvSpPr>
            <a:spLocks noGrp="1"/>
          </p:cNvSpPr>
          <p:nvPr>
            <p:ph type="dt" sz="half" idx="10"/>
          </p:nvPr>
        </p:nvSpPr>
        <p:spPr/>
        <p:txBody>
          <a:bodyPr/>
          <a:lstStyle/>
          <a:p>
            <a:fld id="{1D102C1E-28F2-47E9-802D-339E64E2F920}" type="datetimeFigureOut">
              <a:rPr lang="en-US" smtClean="0"/>
              <a:t>1/24/2023</a:t>
            </a:fld>
            <a:endParaRPr lang="en-US"/>
          </a:p>
        </p:txBody>
      </p:sp>
      <p:sp>
        <p:nvSpPr>
          <p:cNvPr id="3" name="Footer Placeholder 2">
            <a:extLst>
              <a:ext uri="{FF2B5EF4-FFF2-40B4-BE49-F238E27FC236}">
                <a16:creationId xmlns:a16="http://schemas.microsoft.com/office/drawing/2014/main" id="{A64C3244-5B8A-C00A-6CEA-EB54736976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A4DAE3-099A-D30E-456F-443B13F35FB3}"/>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795491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A207E-6CBD-DAB9-F209-52B3391400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7CEEDC-5E95-FC5D-558A-60337057B0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4A5675-6D11-0ED1-C6F7-8587CD7392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80D4B2-1422-1328-356D-C797AEDA5A29}"/>
              </a:ext>
            </a:extLst>
          </p:cNvPr>
          <p:cNvSpPr>
            <a:spLocks noGrp="1"/>
          </p:cNvSpPr>
          <p:nvPr>
            <p:ph type="dt" sz="half" idx="10"/>
          </p:nvPr>
        </p:nvSpPr>
        <p:spPr/>
        <p:txBody>
          <a:bodyPr/>
          <a:lstStyle/>
          <a:p>
            <a:fld id="{24271A48-F18A-45B3-BC05-1E27DA3F88AF}" type="datetimeFigureOut">
              <a:rPr lang="en-US" smtClean="0"/>
              <a:t>1/24/2023</a:t>
            </a:fld>
            <a:endParaRPr lang="en-US"/>
          </a:p>
        </p:txBody>
      </p:sp>
      <p:sp>
        <p:nvSpPr>
          <p:cNvPr id="6" name="Footer Placeholder 5">
            <a:extLst>
              <a:ext uri="{FF2B5EF4-FFF2-40B4-BE49-F238E27FC236}">
                <a16:creationId xmlns:a16="http://schemas.microsoft.com/office/drawing/2014/main" id="{A0262957-5591-E85D-8491-F62AE2190A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92E629-085F-201E-E9A6-70C314478389}"/>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148295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32E8E-4770-133A-CFB9-8110645719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49FE5F-2090-0DF0-2188-0560AE1F1E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82AC9F-9BA3-E942-898C-DD18E14DAF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B07B6E-C9C7-CA9F-74A4-04ABCB2A65FA}"/>
              </a:ext>
            </a:extLst>
          </p:cNvPr>
          <p:cNvSpPr>
            <a:spLocks noGrp="1"/>
          </p:cNvSpPr>
          <p:nvPr>
            <p:ph type="dt" sz="half" idx="10"/>
          </p:nvPr>
        </p:nvSpPr>
        <p:spPr/>
        <p:txBody>
          <a:bodyPr/>
          <a:lstStyle/>
          <a:p>
            <a:fld id="{65B747F8-9654-4282-85D2-65F41AAE7A75}" type="datetimeFigureOut">
              <a:rPr lang="en-US" smtClean="0"/>
              <a:t>1/24/2023</a:t>
            </a:fld>
            <a:endParaRPr lang="en-US"/>
          </a:p>
        </p:txBody>
      </p:sp>
      <p:sp>
        <p:nvSpPr>
          <p:cNvPr id="6" name="Footer Placeholder 5">
            <a:extLst>
              <a:ext uri="{FF2B5EF4-FFF2-40B4-BE49-F238E27FC236}">
                <a16:creationId xmlns:a16="http://schemas.microsoft.com/office/drawing/2014/main" id="{8A2C82B9-C4D6-3F40-D8D0-D88A7FDB5A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2D0C47-F744-F87A-A479-013C8945FEA8}"/>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46261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CB1E33-C52B-FF0A-6951-570A21EABB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023C59-8A19-4621-BF9C-56C5B3CFE9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C04193-7BD0-690F-7791-B387F4655E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5B261-8843-42D1-AAFC-05E20E2D9B97}" type="datetimeFigureOut">
              <a:rPr lang="en-US" smtClean="0"/>
              <a:t>1/24/2023</a:t>
            </a:fld>
            <a:endParaRPr lang="en-US"/>
          </a:p>
        </p:txBody>
      </p:sp>
      <p:sp>
        <p:nvSpPr>
          <p:cNvPr id="5" name="Footer Placeholder 4">
            <a:extLst>
              <a:ext uri="{FF2B5EF4-FFF2-40B4-BE49-F238E27FC236}">
                <a16:creationId xmlns:a16="http://schemas.microsoft.com/office/drawing/2014/main" id="{F03F7E51-7F4F-81DB-3D09-C35E45043B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AE48D6-7868-1907-0349-A9ED56FE45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261480393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DAU0qqh_I-A" TargetMode="External"/><Relationship Id="rId2" Type="http://schemas.openxmlformats.org/officeDocument/2006/relationships/hyperlink" Target="https://appliedabc.sharepoint.com/sites/ABCSharepoint/Shared%20Documents/Clinical%20Support%20Department/3%20Authorizations%20Support%20Division%20ALLY/Insurance%20Policy%20Handbook/GA%20Medicaid%202023%20ABA%20Policy.pdf" TargetMode="External"/><Relationship Id="rId1" Type="http://schemas.openxmlformats.org/officeDocument/2006/relationships/slideLayout" Target="../slideLayouts/slideLayout2.xml"/><Relationship Id="rId4" Type="http://schemas.openxmlformats.org/officeDocument/2006/relationships/hyperlink" Target="https://www.youtube.com/watch?v=3PwVWX28dE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8861" y="103016"/>
            <a:ext cx="9734277" cy="4747805"/>
          </a:xfrm>
        </p:spPr>
        <p:txBody>
          <a:bodyPr anchor="ctr">
            <a:normAutofit/>
          </a:bodyPr>
          <a:lstStyle/>
          <a:p>
            <a:r>
              <a:rPr lang="en-US" sz="5400">
                <a:latin typeface="Calisto MT" panose="02040603050505030304" pitchFamily="18" charset="0"/>
                <a:cs typeface="Calibri Light"/>
              </a:rPr>
              <a:t>Insurance Policy Updates </a:t>
            </a:r>
            <a:r>
              <a:rPr lang="en-US" sz="5400">
                <a:solidFill>
                  <a:srgbClr val="418F42"/>
                </a:solidFill>
                <a:latin typeface="Calisto MT" panose="02040603050505030304" pitchFamily="18" charset="0"/>
                <a:cs typeface="Calibri Light"/>
              </a:rPr>
              <a:t>2023</a:t>
            </a:r>
            <a:endParaRPr lang="en-US" sz="5400">
              <a:solidFill>
                <a:srgbClr val="418F42"/>
              </a:solidFill>
              <a:latin typeface="Calisto MT" panose="02040603050505030304" pitchFamily="18" charset="0"/>
            </a:endParaRPr>
          </a:p>
        </p:txBody>
      </p:sp>
      <p:sp>
        <p:nvSpPr>
          <p:cNvPr id="3" name="Rectangle 2">
            <a:extLst>
              <a:ext uri="{FF2B5EF4-FFF2-40B4-BE49-F238E27FC236}">
                <a16:creationId xmlns:a16="http://schemas.microsoft.com/office/drawing/2014/main" id="{2ADD676C-A26D-5880-B320-BD13F3D6E7C5}"/>
              </a:ext>
            </a:extLst>
          </p:cNvPr>
          <p:cNvSpPr/>
          <p:nvPr/>
        </p:nvSpPr>
        <p:spPr>
          <a:xfrm>
            <a:off x="0" y="4381081"/>
            <a:ext cx="12192000" cy="2476919"/>
          </a:xfrm>
          <a:prstGeom prst="rect">
            <a:avLst/>
          </a:prstGeom>
          <a:solidFill>
            <a:srgbClr val="267B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6" descr="A picture containing text&#10;&#10;Description automatically generated">
            <a:extLst>
              <a:ext uri="{FF2B5EF4-FFF2-40B4-BE49-F238E27FC236}">
                <a16:creationId xmlns:a16="http://schemas.microsoft.com/office/drawing/2014/main" id="{4EDA5286-718E-DE4C-FDA8-3722DCA3218C}"/>
              </a:ext>
            </a:extLst>
          </p:cNvPr>
          <p:cNvPicPr>
            <a:picLocks noChangeAspect="1"/>
          </p:cNvPicPr>
          <p:nvPr/>
        </p:nvPicPr>
        <p:blipFill>
          <a:blip r:embed="rId2"/>
          <a:stretch>
            <a:fillRect/>
          </a:stretch>
        </p:blipFill>
        <p:spPr>
          <a:xfrm>
            <a:off x="97276" y="94982"/>
            <a:ext cx="3249039" cy="801978"/>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46635-C201-938F-E4CA-58D41F2C3C3A}"/>
              </a:ext>
            </a:extLst>
          </p:cNvPr>
          <p:cNvSpPr>
            <a:spLocks noGrp="1"/>
          </p:cNvSpPr>
          <p:nvPr>
            <p:ph type="title"/>
          </p:nvPr>
        </p:nvSpPr>
        <p:spPr>
          <a:xfrm>
            <a:off x="438614" y="355833"/>
            <a:ext cx="10515600" cy="1325563"/>
          </a:xfrm>
        </p:spPr>
        <p:txBody>
          <a:bodyPr/>
          <a:lstStyle/>
          <a:p>
            <a:r>
              <a:rPr lang="en-US">
                <a:latin typeface="Calisto MT"/>
              </a:rPr>
              <a:t>Hello Applied BCBA Providers!</a:t>
            </a:r>
            <a:endParaRPr lang="en-US">
              <a:latin typeface="Calisto MT" panose="02040603050505030304" pitchFamily="18" charset="0"/>
            </a:endParaRPr>
          </a:p>
        </p:txBody>
      </p:sp>
      <p:sp>
        <p:nvSpPr>
          <p:cNvPr id="3" name="Content Placeholder 2">
            <a:extLst>
              <a:ext uri="{FF2B5EF4-FFF2-40B4-BE49-F238E27FC236}">
                <a16:creationId xmlns:a16="http://schemas.microsoft.com/office/drawing/2014/main" id="{529B8053-4B4F-1D2C-3381-4901DFE9BA8E}"/>
              </a:ext>
            </a:extLst>
          </p:cNvPr>
          <p:cNvSpPr>
            <a:spLocks noGrp="1"/>
          </p:cNvSpPr>
          <p:nvPr>
            <p:ph idx="1"/>
          </p:nvPr>
        </p:nvSpPr>
        <p:spPr>
          <a:xfrm>
            <a:off x="438615" y="1714112"/>
            <a:ext cx="9979378" cy="4351338"/>
          </a:xfrm>
        </p:spPr>
        <p:txBody>
          <a:bodyPr vert="horz" lIns="91440" tIns="45720" rIns="91440" bIns="45720" rtlCol="0" anchor="t">
            <a:normAutofit/>
          </a:bodyPr>
          <a:lstStyle/>
          <a:p>
            <a:pPr marL="0" indent="0">
              <a:buNone/>
            </a:pPr>
            <a:r>
              <a:rPr lang="en-US" sz="3200" b="1">
                <a:solidFill>
                  <a:srgbClr val="418F42"/>
                </a:solidFill>
                <a:ea typeface="+mn-lt"/>
                <a:cs typeface="+mn-lt"/>
              </a:rPr>
              <a:t>Happy New Year! </a:t>
            </a:r>
            <a:endParaRPr lang="en-US" b="1">
              <a:solidFill>
                <a:srgbClr val="418F42"/>
              </a:solidFill>
              <a:cs typeface="Calibri" panose="020F0502020204030204"/>
            </a:endParaRPr>
          </a:p>
          <a:p>
            <a:pPr marL="0" indent="0">
              <a:buNone/>
            </a:pPr>
            <a:endParaRPr lang="en-US">
              <a:ea typeface="+mn-lt"/>
              <a:cs typeface="+mn-lt"/>
            </a:endParaRPr>
          </a:p>
          <a:p>
            <a:pPr marL="0" indent="0">
              <a:buNone/>
            </a:pPr>
            <a:r>
              <a:rPr lang="en-US">
                <a:ea typeface="+mn-lt"/>
                <a:cs typeface="+mn-lt"/>
              </a:rPr>
              <a:t>With a New Year comes policy revisions! Please use this guide to navigate new changes and updates. These revisions may impact authorization approvals. </a:t>
            </a:r>
          </a:p>
          <a:p>
            <a:pPr marL="0" indent="0">
              <a:buNone/>
            </a:pPr>
            <a:endParaRPr lang="en-US">
              <a:cs typeface="Calibri"/>
            </a:endParaRPr>
          </a:p>
          <a:p>
            <a:pPr marL="0" indent="0">
              <a:buNone/>
            </a:pPr>
            <a:r>
              <a:rPr lang="en-US">
                <a:cs typeface="Calibri"/>
              </a:rPr>
              <a:t>Thank you for your continued dedication and hard work! We appreciate you!</a:t>
            </a:r>
          </a:p>
        </p:txBody>
      </p:sp>
      <p:sp>
        <p:nvSpPr>
          <p:cNvPr id="4" name="Rectangle 3">
            <a:extLst>
              <a:ext uri="{FF2B5EF4-FFF2-40B4-BE49-F238E27FC236}">
                <a16:creationId xmlns:a16="http://schemas.microsoft.com/office/drawing/2014/main" id="{BF69897E-0D7D-45E8-2D47-C4801BD5A203}"/>
              </a:ext>
            </a:extLst>
          </p:cNvPr>
          <p:cNvSpPr/>
          <p:nvPr/>
        </p:nvSpPr>
        <p:spPr>
          <a:xfrm>
            <a:off x="0" y="6311900"/>
            <a:ext cx="12192000" cy="546100"/>
          </a:xfrm>
          <a:prstGeom prst="rect">
            <a:avLst/>
          </a:prstGeom>
          <a:solidFill>
            <a:srgbClr val="267B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descr="A picture containing fireworks, outdoor object&#10;&#10;Description automatically generated">
            <a:extLst>
              <a:ext uri="{FF2B5EF4-FFF2-40B4-BE49-F238E27FC236}">
                <a16:creationId xmlns:a16="http://schemas.microsoft.com/office/drawing/2014/main" id="{04B00A92-1291-5526-0D5D-E1940A20BB3E}"/>
              </a:ext>
            </a:extLst>
          </p:cNvPr>
          <p:cNvPicPr>
            <a:picLocks noChangeAspect="1"/>
          </p:cNvPicPr>
          <p:nvPr/>
        </p:nvPicPr>
        <p:blipFill>
          <a:blip r:embed="rId2"/>
          <a:stretch>
            <a:fillRect/>
          </a:stretch>
        </p:blipFill>
        <p:spPr>
          <a:xfrm>
            <a:off x="8419567" y="354880"/>
            <a:ext cx="2114550" cy="2162175"/>
          </a:xfrm>
          <a:prstGeom prst="rect">
            <a:avLst/>
          </a:prstGeom>
        </p:spPr>
      </p:pic>
      <p:pic>
        <p:nvPicPr>
          <p:cNvPr id="6" name="Picture 5" descr="A picture containing fireworks, outdoor object&#10;&#10;Description automatically generated">
            <a:extLst>
              <a:ext uri="{FF2B5EF4-FFF2-40B4-BE49-F238E27FC236}">
                <a16:creationId xmlns:a16="http://schemas.microsoft.com/office/drawing/2014/main" id="{E5763B58-4EA3-4471-82D8-8A5FEA0C6A4B}"/>
              </a:ext>
            </a:extLst>
          </p:cNvPr>
          <p:cNvPicPr>
            <a:picLocks noChangeAspect="1"/>
          </p:cNvPicPr>
          <p:nvPr/>
        </p:nvPicPr>
        <p:blipFill>
          <a:blip r:embed="rId2"/>
          <a:stretch>
            <a:fillRect/>
          </a:stretch>
        </p:blipFill>
        <p:spPr>
          <a:xfrm>
            <a:off x="10374587" y="1943011"/>
            <a:ext cx="1390180" cy="1418990"/>
          </a:xfrm>
          <a:prstGeom prst="rect">
            <a:avLst/>
          </a:prstGeom>
        </p:spPr>
      </p:pic>
    </p:spTree>
    <p:extLst>
      <p:ext uri="{BB962C8B-B14F-4D97-AF65-F5344CB8AC3E}">
        <p14:creationId xmlns:p14="http://schemas.microsoft.com/office/powerpoint/2010/main" val="1997057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9F764-8E46-7E1F-9CD3-3E01D750427B}"/>
              </a:ext>
            </a:extLst>
          </p:cNvPr>
          <p:cNvSpPr>
            <a:spLocks noGrp="1"/>
          </p:cNvSpPr>
          <p:nvPr>
            <p:ph type="title"/>
          </p:nvPr>
        </p:nvSpPr>
        <p:spPr>
          <a:xfrm>
            <a:off x="596590" y="123515"/>
            <a:ext cx="10515600" cy="1325563"/>
          </a:xfrm>
        </p:spPr>
        <p:txBody>
          <a:bodyPr/>
          <a:lstStyle/>
          <a:p>
            <a:r>
              <a:rPr lang="en-US">
                <a:latin typeface="Calisto MT"/>
                <a:cs typeface="Calibri Light"/>
              </a:rPr>
              <a:t>GA Medicaid Revisions</a:t>
            </a:r>
            <a:endParaRPr lang="en-US">
              <a:latin typeface="Calisto MT" panose="02040603050505030304" pitchFamily="18" charset="0"/>
            </a:endParaRPr>
          </a:p>
        </p:txBody>
      </p:sp>
      <p:sp>
        <p:nvSpPr>
          <p:cNvPr id="3" name="Content Placeholder 2">
            <a:extLst>
              <a:ext uri="{FF2B5EF4-FFF2-40B4-BE49-F238E27FC236}">
                <a16:creationId xmlns:a16="http://schemas.microsoft.com/office/drawing/2014/main" id="{B6A3E5A5-5CA7-1132-28E4-07C2164DAF0F}"/>
              </a:ext>
            </a:extLst>
          </p:cNvPr>
          <p:cNvSpPr>
            <a:spLocks noGrp="1"/>
          </p:cNvSpPr>
          <p:nvPr>
            <p:ph idx="1"/>
          </p:nvPr>
        </p:nvSpPr>
        <p:spPr>
          <a:xfrm>
            <a:off x="596590" y="1323821"/>
            <a:ext cx="10924478" cy="4908898"/>
          </a:xfrm>
        </p:spPr>
        <p:txBody>
          <a:bodyPr vert="horz" lIns="91440" tIns="45720" rIns="91440" bIns="45720" rtlCol="0" anchor="t">
            <a:normAutofit/>
          </a:bodyPr>
          <a:lstStyle/>
          <a:p>
            <a:r>
              <a:rPr lang="en-US">
                <a:ea typeface="+mn-lt"/>
                <a:cs typeface="+mn-lt"/>
              </a:rPr>
              <a:t>Added info related to Graph Baseline and School-Based ABA</a:t>
            </a:r>
          </a:p>
          <a:p>
            <a:r>
              <a:rPr lang="en-US">
                <a:ea typeface="+mn-lt"/>
                <a:cs typeface="+mn-lt"/>
              </a:rPr>
              <a:t>Moved* Please Note: Only one (1) reconsideration request submission per prior authorization (PA) request following a peer denial can be submitted.</a:t>
            </a:r>
          </a:p>
          <a:p>
            <a:r>
              <a:rPr lang="en-US">
                <a:ea typeface="+mn-lt"/>
                <a:cs typeface="+mn-lt"/>
              </a:rPr>
              <a:t>Added Katie Beckett (Medicaid Waiver)-PA’s cannot be made retro or backdated under any circumstance or for any reason including Katie Beckett approvals with retroactive eligibility dates</a:t>
            </a:r>
          </a:p>
          <a:p>
            <a:r>
              <a:rPr lang="en-US">
                <a:ea typeface="+mn-lt"/>
                <a:cs typeface="+mn-lt"/>
              </a:rPr>
              <a:t>Use of Applied Behavioral Services (ABS) in no way precludes other treatment inventions with ABS such as PT, OT, and other forms of behavioral therapy, family therapy, and/or medication management.</a:t>
            </a:r>
            <a:endParaRPr lang="en-US"/>
          </a:p>
        </p:txBody>
      </p:sp>
      <p:sp>
        <p:nvSpPr>
          <p:cNvPr id="4" name="Rectangle 3">
            <a:extLst>
              <a:ext uri="{FF2B5EF4-FFF2-40B4-BE49-F238E27FC236}">
                <a16:creationId xmlns:a16="http://schemas.microsoft.com/office/drawing/2014/main" id="{3C52760D-6723-7675-D146-B69FAA14239A}"/>
              </a:ext>
            </a:extLst>
          </p:cNvPr>
          <p:cNvSpPr/>
          <p:nvPr/>
        </p:nvSpPr>
        <p:spPr>
          <a:xfrm>
            <a:off x="0" y="6311900"/>
            <a:ext cx="12192000" cy="546100"/>
          </a:xfrm>
          <a:prstGeom prst="rect">
            <a:avLst/>
          </a:prstGeom>
          <a:solidFill>
            <a:srgbClr val="267B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6788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6DFE0-CAAD-9FD7-CACF-344BFC3A775E}"/>
              </a:ext>
            </a:extLst>
          </p:cNvPr>
          <p:cNvSpPr>
            <a:spLocks noGrp="1"/>
          </p:cNvSpPr>
          <p:nvPr>
            <p:ph type="title"/>
          </p:nvPr>
        </p:nvSpPr>
        <p:spPr>
          <a:xfrm>
            <a:off x="555978" y="129940"/>
            <a:ext cx="10515600" cy="1325563"/>
          </a:xfrm>
        </p:spPr>
        <p:txBody>
          <a:bodyPr/>
          <a:lstStyle/>
          <a:p>
            <a:r>
              <a:rPr lang="en-US">
                <a:latin typeface="Calisto MT"/>
                <a:cs typeface="Calibri Light"/>
              </a:rPr>
              <a:t>GA Medicaid Graph Requirements</a:t>
            </a:r>
            <a:endParaRPr lang="en-US">
              <a:latin typeface="Calisto MT"/>
            </a:endParaRPr>
          </a:p>
        </p:txBody>
      </p:sp>
      <p:sp>
        <p:nvSpPr>
          <p:cNvPr id="3" name="Content Placeholder 2">
            <a:extLst>
              <a:ext uri="{FF2B5EF4-FFF2-40B4-BE49-F238E27FC236}">
                <a16:creationId xmlns:a16="http://schemas.microsoft.com/office/drawing/2014/main" id="{1217C1EF-EC7D-CF8D-D6EE-E1D8896F87AB}"/>
              </a:ext>
            </a:extLst>
          </p:cNvPr>
          <p:cNvSpPr>
            <a:spLocks noGrp="1"/>
          </p:cNvSpPr>
          <p:nvPr>
            <p:ph idx="1"/>
          </p:nvPr>
        </p:nvSpPr>
        <p:spPr>
          <a:xfrm>
            <a:off x="388136" y="1412502"/>
            <a:ext cx="11597451" cy="4953412"/>
          </a:xfrm>
        </p:spPr>
        <p:txBody>
          <a:bodyPr vert="horz" lIns="91440" tIns="45720" rIns="91440" bIns="45720" rtlCol="0" anchor="t">
            <a:normAutofit fontScale="77500" lnSpcReduction="20000"/>
          </a:bodyPr>
          <a:lstStyle/>
          <a:p>
            <a:pPr marL="457200" indent="-457200"/>
            <a:r>
              <a:rPr lang="en-US">
                <a:ea typeface="+mn-lt"/>
                <a:cs typeface="+mn-lt"/>
              </a:rPr>
              <a:t>All graphs must be legible with the </a:t>
            </a:r>
            <a:r>
              <a:rPr lang="en-US" b="1">
                <a:ea typeface="+mn-lt"/>
                <a:cs typeface="+mn-lt"/>
              </a:rPr>
              <a:t>x axis </a:t>
            </a:r>
            <a:r>
              <a:rPr lang="en-US">
                <a:ea typeface="+mn-lt"/>
                <a:cs typeface="+mn-lt"/>
              </a:rPr>
              <a:t>(horizontal) of the line graph labeled with session dates and the </a:t>
            </a:r>
            <a:r>
              <a:rPr lang="en-US" b="1">
                <a:ea typeface="+mn-lt"/>
                <a:cs typeface="+mn-lt"/>
              </a:rPr>
              <a:t>y axis </a:t>
            </a:r>
            <a:r>
              <a:rPr lang="en-US">
                <a:ea typeface="+mn-lt"/>
                <a:cs typeface="+mn-lt"/>
              </a:rPr>
              <a:t>(vertical) of the line graph providing the quantifiable measurement of the behavior that was recorded.</a:t>
            </a:r>
          </a:p>
          <a:p>
            <a:pPr marL="457200" indent="-457200"/>
            <a:r>
              <a:rPr lang="en-US">
                <a:ea typeface="+mn-lt"/>
                <a:cs typeface="+mn-lt"/>
              </a:rPr>
              <a:t>The</a:t>
            </a:r>
            <a:r>
              <a:rPr lang="en-US" b="1">
                <a:ea typeface="+mn-lt"/>
                <a:cs typeface="+mn-lt"/>
              </a:rPr>
              <a:t> line graph</a:t>
            </a:r>
            <a:r>
              <a:rPr lang="en-US">
                <a:ea typeface="+mn-lt"/>
                <a:cs typeface="+mn-lt"/>
              </a:rPr>
              <a:t> should be in a </a:t>
            </a:r>
            <a:r>
              <a:rPr lang="en-US" b="1">
                <a:ea typeface="+mn-lt"/>
                <a:cs typeface="+mn-lt"/>
              </a:rPr>
              <a:t>ratio </a:t>
            </a:r>
            <a:r>
              <a:rPr lang="en-US">
                <a:ea typeface="+mn-lt"/>
                <a:cs typeface="+mn-lt"/>
              </a:rPr>
              <a:t>of 2:3 (i.e., If the y axis is 4 inches, the x axis should be 6 inches).</a:t>
            </a:r>
          </a:p>
          <a:p>
            <a:pPr marL="457200" indent="-457200"/>
            <a:r>
              <a:rPr lang="en-US" b="1">
                <a:ea typeface="+mn-lt"/>
                <a:cs typeface="+mn-lt"/>
              </a:rPr>
              <a:t>Condition labels and legends </a:t>
            </a:r>
            <a:r>
              <a:rPr lang="en-US">
                <a:ea typeface="+mn-lt"/>
                <a:cs typeface="+mn-lt"/>
              </a:rPr>
              <a:t>should be utilized when more than one behavior is being graphed.</a:t>
            </a:r>
          </a:p>
          <a:p>
            <a:pPr marL="457200" indent="-457200"/>
            <a:r>
              <a:rPr lang="en-US">
                <a:ea typeface="+mn-lt"/>
                <a:cs typeface="+mn-lt"/>
              </a:rPr>
              <a:t>Maximum number of 3 behaviors or targets on a single graph.</a:t>
            </a:r>
          </a:p>
          <a:p>
            <a:pPr marL="457200" indent="-457200"/>
            <a:r>
              <a:rPr lang="en-US" b="1">
                <a:ea typeface="+mn-lt"/>
                <a:cs typeface="+mn-lt"/>
              </a:rPr>
              <a:t>Graph date format: </a:t>
            </a:r>
            <a:r>
              <a:rPr lang="en-US">
                <a:ea typeface="+mn-lt"/>
                <a:cs typeface="+mn-lt"/>
              </a:rPr>
              <a:t>The behavior assessment graph should include the member initials as well as the date in a month/day/year format and must have been conducted/dated no more than two (2) months prior to the Treatment Services PA request effective date.</a:t>
            </a:r>
          </a:p>
          <a:p>
            <a:pPr marL="457200" indent="-457200"/>
            <a:r>
              <a:rPr lang="en-US" b="1">
                <a:ea typeface="+mn-lt"/>
                <a:cs typeface="+mn-lt"/>
              </a:rPr>
              <a:t>Baseline data:</a:t>
            </a:r>
            <a:r>
              <a:rPr lang="en-US">
                <a:ea typeface="+mn-lt"/>
                <a:cs typeface="+mn-lt"/>
              </a:rPr>
              <a:t> Baseline is a data measurement that is collected prior to intervention that provides a starting point for comparison. This data must be measurable and indicate the member’s present level of responding directly related to treatment plan goals.</a:t>
            </a:r>
          </a:p>
          <a:p>
            <a:pPr marL="457200" indent="-457200"/>
            <a:r>
              <a:rPr lang="en-US" b="1">
                <a:ea typeface="+mn-lt"/>
                <a:cs typeface="+mn-lt"/>
              </a:rPr>
              <a:t>Phase change lines </a:t>
            </a:r>
            <a:r>
              <a:rPr lang="en-US">
                <a:ea typeface="+mn-lt"/>
                <a:cs typeface="+mn-lt"/>
              </a:rPr>
              <a:t>or other indicators should be used to separate baseline data from intervention data as well as any changes to the intervention and/or varying levels of service</a:t>
            </a:r>
          </a:p>
        </p:txBody>
      </p:sp>
      <p:sp>
        <p:nvSpPr>
          <p:cNvPr id="4" name="Rectangle 3">
            <a:extLst>
              <a:ext uri="{FF2B5EF4-FFF2-40B4-BE49-F238E27FC236}">
                <a16:creationId xmlns:a16="http://schemas.microsoft.com/office/drawing/2014/main" id="{3FF34A96-6BF2-FF7F-90D5-14CBAF09D954}"/>
              </a:ext>
            </a:extLst>
          </p:cNvPr>
          <p:cNvSpPr/>
          <p:nvPr/>
        </p:nvSpPr>
        <p:spPr>
          <a:xfrm>
            <a:off x="0" y="6311900"/>
            <a:ext cx="12192000" cy="546100"/>
          </a:xfrm>
          <a:prstGeom prst="rect">
            <a:avLst/>
          </a:prstGeom>
          <a:solidFill>
            <a:srgbClr val="267B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291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0D82B-68E1-66A0-6479-22DFF72C35CF}"/>
              </a:ext>
            </a:extLst>
          </p:cNvPr>
          <p:cNvSpPr>
            <a:spLocks noGrp="1"/>
          </p:cNvSpPr>
          <p:nvPr>
            <p:ph type="title"/>
          </p:nvPr>
        </p:nvSpPr>
        <p:spPr/>
        <p:txBody>
          <a:bodyPr/>
          <a:lstStyle/>
          <a:p>
            <a:r>
              <a:rPr lang="en-US">
                <a:latin typeface="Calisto MT"/>
                <a:cs typeface="Calibri Light"/>
              </a:rPr>
              <a:t>GA Medicaid Revisions Continued</a:t>
            </a:r>
            <a:endParaRPr lang="en-US">
              <a:latin typeface="Calisto MT"/>
            </a:endParaRPr>
          </a:p>
        </p:txBody>
      </p:sp>
      <p:sp>
        <p:nvSpPr>
          <p:cNvPr id="3" name="Content Placeholder 2">
            <a:extLst>
              <a:ext uri="{FF2B5EF4-FFF2-40B4-BE49-F238E27FC236}">
                <a16:creationId xmlns:a16="http://schemas.microsoft.com/office/drawing/2014/main" id="{9D5FE207-E3D3-1A5F-3626-EB1A4235709D}"/>
              </a:ext>
            </a:extLst>
          </p:cNvPr>
          <p:cNvSpPr>
            <a:spLocks noGrp="1"/>
          </p:cNvSpPr>
          <p:nvPr>
            <p:ph idx="1"/>
          </p:nvPr>
        </p:nvSpPr>
        <p:spPr/>
        <p:txBody>
          <a:bodyPr vert="horz" lIns="91440" tIns="45720" rIns="91440" bIns="45720" rtlCol="0" anchor="t">
            <a:normAutofit/>
          </a:bodyPr>
          <a:lstStyle/>
          <a:p>
            <a:pPr marL="457200" indent="-457200"/>
            <a:r>
              <a:rPr lang="en-US" b="1">
                <a:cs typeface="Calibri"/>
              </a:rPr>
              <a:t>School Plan: </a:t>
            </a:r>
            <a:r>
              <a:rPr lang="en-US">
                <a:cs typeface="Calibri"/>
              </a:rPr>
              <a:t>If ABA therapy is being provided in the school setting, the plan of care must outline a separate school plan that clearly defines the behaviors that are being targeted for reduction specific to this setting, lists behavior reduction goals and include line graphs that meet ASD policy guidelines.</a:t>
            </a:r>
            <a:endParaRPr lang="en-US">
              <a:ea typeface="+mn-lt"/>
              <a:cs typeface="+mn-lt"/>
            </a:endParaRPr>
          </a:p>
          <a:p>
            <a:pPr marL="457200" indent="-457200"/>
            <a:r>
              <a:rPr lang="en-US" b="1">
                <a:cs typeface="Calibri"/>
              </a:rPr>
              <a:t>Skill acquisition goals</a:t>
            </a:r>
            <a:r>
              <a:rPr lang="en-US">
                <a:cs typeface="Calibri"/>
              </a:rPr>
              <a:t> should not be implemented in this setting as the primary objective should be reducing maladaptive behaviors that impede the member’s ability to engage in academic tasks.</a:t>
            </a:r>
            <a:endParaRPr lang="en-US">
              <a:ea typeface="+mn-lt"/>
              <a:cs typeface="+mn-lt"/>
            </a:endParaRPr>
          </a:p>
          <a:p>
            <a:endParaRPr lang="en-US">
              <a:cs typeface="Calibri"/>
            </a:endParaRPr>
          </a:p>
        </p:txBody>
      </p:sp>
      <p:sp>
        <p:nvSpPr>
          <p:cNvPr id="7" name="Rectangle 6">
            <a:extLst>
              <a:ext uri="{FF2B5EF4-FFF2-40B4-BE49-F238E27FC236}">
                <a16:creationId xmlns:a16="http://schemas.microsoft.com/office/drawing/2014/main" id="{BBF52148-36F4-550F-9EF6-9A66648255EB}"/>
              </a:ext>
            </a:extLst>
          </p:cNvPr>
          <p:cNvSpPr/>
          <p:nvPr/>
        </p:nvSpPr>
        <p:spPr>
          <a:xfrm>
            <a:off x="0" y="6311900"/>
            <a:ext cx="12192000" cy="546100"/>
          </a:xfrm>
          <a:prstGeom prst="rect">
            <a:avLst/>
          </a:prstGeom>
          <a:solidFill>
            <a:srgbClr val="267B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6822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0D82B-68E1-66A0-6479-22DFF72C35CF}"/>
              </a:ext>
            </a:extLst>
          </p:cNvPr>
          <p:cNvSpPr>
            <a:spLocks noGrp="1"/>
          </p:cNvSpPr>
          <p:nvPr>
            <p:ph type="title"/>
          </p:nvPr>
        </p:nvSpPr>
        <p:spPr/>
        <p:txBody>
          <a:bodyPr/>
          <a:lstStyle/>
          <a:p>
            <a:pPr algn="ctr"/>
            <a:r>
              <a:rPr lang="en-US">
                <a:latin typeface="Calisto MT"/>
                <a:cs typeface="Calibri Light"/>
              </a:rPr>
              <a:t>GA Medicaid Acceptable Assessments</a:t>
            </a:r>
            <a:endParaRPr lang="en-US">
              <a:latin typeface="Calisto MT"/>
            </a:endParaRPr>
          </a:p>
        </p:txBody>
      </p:sp>
      <p:sp>
        <p:nvSpPr>
          <p:cNvPr id="3" name="Content Placeholder 2">
            <a:extLst>
              <a:ext uri="{FF2B5EF4-FFF2-40B4-BE49-F238E27FC236}">
                <a16:creationId xmlns:a16="http://schemas.microsoft.com/office/drawing/2014/main" id="{9D5FE207-E3D3-1A5F-3626-EB1A4235709D}"/>
              </a:ext>
            </a:extLst>
          </p:cNvPr>
          <p:cNvSpPr>
            <a:spLocks noGrp="1"/>
          </p:cNvSpPr>
          <p:nvPr>
            <p:ph idx="1"/>
          </p:nvPr>
        </p:nvSpPr>
        <p:spPr/>
        <p:txBody>
          <a:bodyPr vert="horz" lIns="91440" tIns="45720" rIns="91440" bIns="45720" rtlCol="0" anchor="t">
            <a:normAutofit/>
          </a:bodyPr>
          <a:lstStyle/>
          <a:p>
            <a:pPr marL="457200" indent="-457200"/>
            <a:r>
              <a:rPr lang="en-US">
                <a:ea typeface="+mn-lt"/>
                <a:cs typeface="+mn-lt"/>
              </a:rPr>
              <a:t>VBMAPP, ABLLS, AFLS- all approved standalone assessments</a:t>
            </a:r>
          </a:p>
          <a:p>
            <a:pPr marL="457200" indent="-457200"/>
            <a:r>
              <a:rPr lang="en-US">
                <a:ea typeface="+mn-lt"/>
                <a:cs typeface="+mn-lt"/>
              </a:rPr>
              <a:t>Can be conducted ONLY IN ADDITION TO one of the above assessments: Vineland, SRS 2, Social Savy</a:t>
            </a:r>
          </a:p>
          <a:p>
            <a:r>
              <a:rPr lang="en-US">
                <a:cs typeface="Calibri"/>
              </a:rPr>
              <a:t>FAST: This must be conducted every reauthorization (6-month period) </a:t>
            </a:r>
          </a:p>
        </p:txBody>
      </p:sp>
      <p:sp>
        <p:nvSpPr>
          <p:cNvPr id="7" name="Rectangle 6">
            <a:extLst>
              <a:ext uri="{FF2B5EF4-FFF2-40B4-BE49-F238E27FC236}">
                <a16:creationId xmlns:a16="http://schemas.microsoft.com/office/drawing/2014/main" id="{BBF52148-36F4-550F-9EF6-9A66648255EB}"/>
              </a:ext>
            </a:extLst>
          </p:cNvPr>
          <p:cNvSpPr/>
          <p:nvPr/>
        </p:nvSpPr>
        <p:spPr>
          <a:xfrm>
            <a:off x="0" y="6311900"/>
            <a:ext cx="12192000" cy="546100"/>
          </a:xfrm>
          <a:prstGeom prst="rect">
            <a:avLst/>
          </a:prstGeom>
          <a:solidFill>
            <a:srgbClr val="267B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7499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0D82B-68E1-66A0-6479-22DFF72C35CF}"/>
              </a:ext>
            </a:extLst>
          </p:cNvPr>
          <p:cNvSpPr>
            <a:spLocks noGrp="1"/>
          </p:cNvSpPr>
          <p:nvPr>
            <p:ph type="title"/>
          </p:nvPr>
        </p:nvSpPr>
        <p:spPr>
          <a:xfrm>
            <a:off x="838200" y="344576"/>
            <a:ext cx="10515600" cy="1325563"/>
          </a:xfrm>
        </p:spPr>
        <p:txBody>
          <a:bodyPr/>
          <a:lstStyle/>
          <a:p>
            <a:pPr algn="ctr"/>
            <a:r>
              <a:rPr lang="en-US">
                <a:latin typeface="Calisto MT"/>
                <a:cs typeface="Calibri Light"/>
              </a:rPr>
              <a:t>Resources</a:t>
            </a:r>
            <a:endParaRPr lang="en-US">
              <a:latin typeface="Calisto MT"/>
            </a:endParaRPr>
          </a:p>
        </p:txBody>
      </p:sp>
      <p:sp>
        <p:nvSpPr>
          <p:cNvPr id="3" name="Content Placeholder 2">
            <a:extLst>
              <a:ext uri="{FF2B5EF4-FFF2-40B4-BE49-F238E27FC236}">
                <a16:creationId xmlns:a16="http://schemas.microsoft.com/office/drawing/2014/main" id="{9D5FE207-E3D3-1A5F-3626-EB1A4235709D}"/>
              </a:ext>
            </a:extLst>
          </p:cNvPr>
          <p:cNvSpPr>
            <a:spLocks noGrp="1"/>
          </p:cNvSpPr>
          <p:nvPr>
            <p:ph idx="1"/>
          </p:nvPr>
        </p:nvSpPr>
        <p:spPr/>
        <p:txBody>
          <a:bodyPr vert="horz" lIns="91440" tIns="45720" rIns="91440" bIns="45720" rtlCol="0" anchor="t">
            <a:normAutofit/>
          </a:bodyPr>
          <a:lstStyle/>
          <a:p>
            <a:pPr marL="0" indent="0">
              <a:buNone/>
            </a:pPr>
            <a:r>
              <a:rPr lang="en-US">
                <a:cs typeface="Calibri"/>
              </a:rPr>
              <a:t>Graphing Template</a:t>
            </a:r>
          </a:p>
          <a:p>
            <a:pPr marL="0" indent="0">
              <a:buNone/>
            </a:pPr>
            <a:r>
              <a:rPr lang="en-US">
                <a:cs typeface="Calibri"/>
                <a:hlinkClick r:id="rId2"/>
              </a:rPr>
              <a:t>GA Medicaid Policy </a:t>
            </a:r>
            <a:endParaRPr lang="en-US">
              <a:cs typeface="Calibri"/>
            </a:endParaRPr>
          </a:p>
          <a:p>
            <a:pPr marL="0" indent="0">
              <a:buNone/>
            </a:pPr>
            <a:endParaRPr lang="en-US">
              <a:cs typeface="Calibri"/>
            </a:endParaRPr>
          </a:p>
          <a:p>
            <a:pPr marL="0" indent="0">
              <a:buNone/>
            </a:pPr>
            <a:r>
              <a:rPr lang="en-US" b="1">
                <a:cs typeface="Calibri"/>
              </a:rPr>
              <a:t>Videos:</a:t>
            </a:r>
          </a:p>
          <a:p>
            <a:pPr marL="0" indent="0">
              <a:buNone/>
            </a:pPr>
            <a:r>
              <a:rPr lang="en-US">
                <a:hlinkClick r:id="rId3"/>
              </a:rPr>
              <a:t>Excel Charts &amp; Graphs: Learn the Basics for a Quick Start – YouTube</a:t>
            </a:r>
            <a:endParaRPr lang="en-US">
              <a:cs typeface="Calibri"/>
            </a:endParaRPr>
          </a:p>
          <a:p>
            <a:pPr marL="0" indent="0">
              <a:buNone/>
            </a:pPr>
            <a:r>
              <a:rPr lang="en-US">
                <a:hlinkClick r:id="rId4"/>
              </a:rPr>
              <a:t>How To Make A Line Graph In Excel-EASY Tutorial - YouTube</a:t>
            </a:r>
            <a:endParaRPr lang="en-US">
              <a:cs typeface="Calibri"/>
            </a:endParaRPr>
          </a:p>
        </p:txBody>
      </p:sp>
      <p:sp>
        <p:nvSpPr>
          <p:cNvPr id="7" name="Rectangle 6">
            <a:extLst>
              <a:ext uri="{FF2B5EF4-FFF2-40B4-BE49-F238E27FC236}">
                <a16:creationId xmlns:a16="http://schemas.microsoft.com/office/drawing/2014/main" id="{BBF52148-36F4-550F-9EF6-9A66648255EB}"/>
              </a:ext>
            </a:extLst>
          </p:cNvPr>
          <p:cNvSpPr/>
          <p:nvPr/>
        </p:nvSpPr>
        <p:spPr>
          <a:xfrm>
            <a:off x="0" y="6311900"/>
            <a:ext cx="12192000" cy="546100"/>
          </a:xfrm>
          <a:prstGeom prst="rect">
            <a:avLst/>
          </a:prstGeom>
          <a:solidFill>
            <a:srgbClr val="267B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528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4220c72-8b34-45a8-b5b6-0b2d93a7a522">
      <Terms xmlns="http://schemas.microsoft.com/office/infopath/2007/PartnerControls"/>
    </lcf76f155ced4ddcb4097134ff3c332f>
    <TaxCatchAll xmlns="56c3bef8-6322-41cf-a345-b0176b22671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90AF6CD3D87C848AC13A56BA4B06883" ma:contentTypeVersion="18" ma:contentTypeDescription="Create a new document." ma:contentTypeScope="" ma:versionID="843efed977c178ba78579904aaab548e">
  <xsd:schema xmlns:xsd="http://www.w3.org/2001/XMLSchema" xmlns:xs="http://www.w3.org/2001/XMLSchema" xmlns:p="http://schemas.microsoft.com/office/2006/metadata/properties" xmlns:ns2="56c3bef8-6322-41cf-a345-b0176b226718" xmlns:ns3="84220c72-8b34-45a8-b5b6-0b2d93a7a522" targetNamespace="http://schemas.microsoft.com/office/2006/metadata/properties" ma:root="true" ma:fieldsID="54e3519b6daf47a830d0c8635e7ffadd" ns2:_="" ns3:_="">
    <xsd:import namespace="56c3bef8-6322-41cf-a345-b0176b226718"/>
    <xsd:import namespace="84220c72-8b34-45a8-b5b6-0b2d93a7a52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c3bef8-6322-41cf-a345-b0176b22671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3279a32-45e9-48fc-9107-24e4d45ca60a}" ma:internalName="TaxCatchAll" ma:showField="CatchAllData" ma:web="56c3bef8-6322-41cf-a345-b0176b22671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4220c72-8b34-45a8-b5b6-0b2d93a7a52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c7c2292-a60b-45ba-afba-146ba59be6c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DEB5E6-561B-4C00-B1E2-FC265534FEAF}">
  <ds:schemaRefs>
    <ds:schemaRef ds:uri="http://schemas.microsoft.com/sharepoint/v3/contenttype/forms"/>
  </ds:schemaRefs>
</ds:datastoreItem>
</file>

<file path=customXml/itemProps2.xml><?xml version="1.0" encoding="utf-8"?>
<ds:datastoreItem xmlns:ds="http://schemas.openxmlformats.org/officeDocument/2006/customXml" ds:itemID="{00204256-02AD-4199-BFA2-04C74F8BB49A}">
  <ds:schemaRefs>
    <ds:schemaRef ds:uri="56c3bef8-6322-41cf-a345-b0176b226718"/>
    <ds:schemaRef ds:uri="84220c72-8b34-45a8-b5b6-0b2d93a7a522"/>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8C311EB-2832-40E4-A9AA-2BD0CB04F87E}">
  <ds:schemaRefs>
    <ds:schemaRef ds:uri="56c3bef8-6322-41cf-a345-b0176b226718"/>
    <ds:schemaRef ds:uri="84220c72-8b34-45a8-b5b6-0b2d93a7a5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Insurance Policy Updates 2023</vt:lpstr>
      <vt:lpstr>Hello Applied BCBA Providers!</vt:lpstr>
      <vt:lpstr>GA Medicaid Revisions</vt:lpstr>
      <vt:lpstr>GA Medicaid Graph Requirements</vt:lpstr>
      <vt:lpstr>GA Medicaid Revisions Continued</vt:lpstr>
      <vt:lpstr>GA Medicaid Acceptable Assessments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2023-01-17T18:17:04Z</dcterms:created>
  <dcterms:modified xsi:type="dcterms:W3CDTF">2023-01-24T16:52:39Z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0x010100A90AF6CD3D87C848AC13A56BA4B06883</vt:lpwstr>
  </property>
  <property fmtid="{D5CDD505-2E9C-101B-9397-08002B2CF9AE}" pid="3" name="MediaServiceImageTags">
    <vt:lpwstr/>
  </property>
</Properties>
</file>